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4"/>
  </p:sldMasterIdLst>
  <p:notesMasterIdLst>
    <p:notesMasterId r:id="rId26"/>
  </p:notesMasterIdLst>
  <p:sldIdLst>
    <p:sldId id="256"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6" r:id="rId23"/>
    <p:sldId id="275" r:id="rId24"/>
    <p:sldId id="27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ABF4B"/>
    <a:srgbClr val="06698A"/>
    <a:srgbClr val="0E3D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3" autoAdjust="0"/>
    <p:restoredTop sz="63337" autoAdjust="0"/>
  </p:normalViewPr>
  <p:slideViewPr>
    <p:cSldViewPr snapToGrid="0">
      <p:cViewPr varScale="1">
        <p:scale>
          <a:sx n="68" d="100"/>
          <a:sy n="68" d="100"/>
        </p:scale>
        <p:origin x="214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9E62BE-721E-416E-8D20-03C5C169C95D}" type="datetimeFigureOut">
              <a:rPr lang="en-CA" smtClean="0"/>
              <a:t>2023-02-21</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4D7CE3-7302-49A5-BE10-A8CC1B10CA88}" type="slidenum">
              <a:rPr lang="en-CA" smtClean="0"/>
              <a:t>‹#›</a:t>
            </a:fld>
            <a:endParaRPr lang="en-CA"/>
          </a:p>
        </p:txBody>
      </p:sp>
    </p:spTree>
    <p:extLst>
      <p:ext uri="{BB962C8B-B14F-4D97-AF65-F5344CB8AC3E}">
        <p14:creationId xmlns:p14="http://schemas.microsoft.com/office/powerpoint/2010/main" val="278015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pixabay.com/vectors/brain-anatomy-man-mind-people-154297/"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secca.org.au/"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12"/>
              </a:spcAft>
            </a:pPr>
            <a:r>
              <a:rPr lang="fr-CA" dirty="0"/>
              <a:t>Cette présentation porte sur la section D2.4, Développement de la personne et santé sexuelle, 4</a:t>
            </a:r>
            <a:r>
              <a:rPr lang="fr-CA" baseline="30000" dirty="0"/>
              <a:t>e</a:t>
            </a:r>
            <a:r>
              <a:rPr lang="fr-CA" dirty="0"/>
              <a:t> année, du programme-cadre Éducation physique et santé de l’Ontario.</a:t>
            </a:r>
            <a:endParaRPr lang="en-CA" dirty="0"/>
          </a:p>
          <a:p>
            <a:pPr>
              <a:spcAft>
                <a:spcPts val="612"/>
              </a:spcAft>
            </a:pPr>
            <a:r>
              <a:rPr lang="fr-CA" dirty="0"/>
              <a:t>Les pratiques d’hygiène à adopter sont des décisions individuelles et personnelles. Encouragez les élèves à parler à un parent ou à un adulte de confiance des changements liés à la puberté et des pratiques d’hygiène. </a:t>
            </a:r>
            <a:endParaRPr lang="en-CA" dirty="0"/>
          </a:p>
          <a:p>
            <a:r>
              <a:rPr lang="fr-CA" dirty="0"/>
              <a:t>Pour offrir un climat inclusif à tous les élèves quel que soit leur identité de genre, nous utilisons les parties du corps et les hormones et non le genre pour décrire les différences physiques. </a:t>
            </a:r>
            <a:endParaRPr lang="en-CA" dirty="0"/>
          </a:p>
          <a:p>
            <a:endParaRPr lang="en-CA" dirty="0"/>
          </a:p>
        </p:txBody>
      </p:sp>
      <p:sp>
        <p:nvSpPr>
          <p:cNvPr id="4" name="Slide Number Placeholder 3"/>
          <p:cNvSpPr>
            <a:spLocks noGrp="1"/>
          </p:cNvSpPr>
          <p:nvPr>
            <p:ph type="sldNum" sz="quarter" idx="5"/>
          </p:nvPr>
        </p:nvSpPr>
        <p:spPr/>
        <p:txBody>
          <a:bodyPr/>
          <a:lstStyle/>
          <a:p>
            <a:fld id="{2E4D7CE3-7302-49A5-BE10-A8CC1B10CA88}" type="slidenum">
              <a:rPr lang="en-CA" smtClean="0"/>
              <a:t>1</a:t>
            </a:fld>
            <a:endParaRPr lang="en-CA"/>
          </a:p>
        </p:txBody>
      </p:sp>
    </p:spTree>
    <p:extLst>
      <p:ext uri="{BB962C8B-B14F-4D97-AF65-F5344CB8AC3E}">
        <p14:creationId xmlns:p14="http://schemas.microsoft.com/office/powerpoint/2010/main" val="25620446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De quoi s’agit-il? Quel est le lien entre ces articles et les changements qui se produisent à la puberté?</a:t>
            </a:r>
          </a:p>
          <a:p>
            <a:endParaRPr lang="fr-FR" dirty="0"/>
          </a:p>
          <a:p>
            <a:r>
              <a:rPr lang="fr-FR" dirty="0"/>
              <a:t>Image : Adobe Stock (achetée)</a:t>
            </a:r>
          </a:p>
          <a:p>
            <a:endParaRPr lang="en-CA" dirty="0"/>
          </a:p>
        </p:txBody>
      </p:sp>
      <p:sp>
        <p:nvSpPr>
          <p:cNvPr id="4" name="Slide Number Placeholder 3"/>
          <p:cNvSpPr>
            <a:spLocks noGrp="1"/>
          </p:cNvSpPr>
          <p:nvPr>
            <p:ph type="sldNum" sz="quarter" idx="5"/>
          </p:nvPr>
        </p:nvSpPr>
        <p:spPr/>
        <p:txBody>
          <a:bodyPr/>
          <a:lstStyle/>
          <a:p>
            <a:fld id="{2E4D7CE3-7302-49A5-BE10-A8CC1B10CA88}" type="slidenum">
              <a:rPr lang="en-CA" smtClean="0"/>
              <a:t>11</a:t>
            </a:fld>
            <a:endParaRPr lang="en-CA"/>
          </a:p>
        </p:txBody>
      </p:sp>
    </p:spTree>
    <p:extLst>
      <p:ext uri="{BB962C8B-B14F-4D97-AF65-F5344CB8AC3E}">
        <p14:creationId xmlns:p14="http://schemas.microsoft.com/office/powerpoint/2010/main" val="35423970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De quoi s’agit-il? Quel est le lien entre cet article et les changements qui se produisent à la puberté?</a:t>
            </a:r>
          </a:p>
          <a:p>
            <a:endParaRPr lang="fr-FR" dirty="0"/>
          </a:p>
          <a:p>
            <a:r>
              <a:rPr lang="fr-FR" dirty="0"/>
              <a:t>Image : Adobe Stock (achetée)</a:t>
            </a:r>
          </a:p>
          <a:p>
            <a:endParaRPr lang="en-CA" dirty="0"/>
          </a:p>
        </p:txBody>
      </p:sp>
      <p:sp>
        <p:nvSpPr>
          <p:cNvPr id="4" name="Slide Number Placeholder 3"/>
          <p:cNvSpPr>
            <a:spLocks noGrp="1"/>
          </p:cNvSpPr>
          <p:nvPr>
            <p:ph type="sldNum" sz="quarter" idx="5"/>
          </p:nvPr>
        </p:nvSpPr>
        <p:spPr/>
        <p:txBody>
          <a:bodyPr/>
          <a:lstStyle/>
          <a:p>
            <a:fld id="{2E4D7CE3-7302-49A5-BE10-A8CC1B10CA88}" type="slidenum">
              <a:rPr lang="en-CA" smtClean="0"/>
              <a:t>13</a:t>
            </a:fld>
            <a:endParaRPr lang="en-CA"/>
          </a:p>
        </p:txBody>
      </p:sp>
    </p:spTree>
    <p:extLst>
      <p:ext uri="{BB962C8B-B14F-4D97-AF65-F5344CB8AC3E}">
        <p14:creationId xmlns:p14="http://schemas.microsoft.com/office/powerpoint/2010/main" val="40530295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Il est important d’avoir une bonne hygiène buccale durant toute la vie, pas juste à la puberté!</a:t>
            </a:r>
          </a:p>
          <a:p>
            <a:r>
              <a:rPr lang="fr-FR" dirty="0"/>
              <a:t>-Si tu ne peux pas te brosser les dents après le dîner à l’école, rince ta bouche avec de l’eau, puis crache l’eau pour réduire les débris d’aliments.</a:t>
            </a:r>
          </a:p>
          <a:p>
            <a:r>
              <a:rPr lang="fr-FR" dirty="0"/>
              <a:t>-Remplace ta brosse à dents tous les trois mois et ne la partage pas.</a:t>
            </a:r>
          </a:p>
          <a:p>
            <a:r>
              <a:rPr lang="fr-FR" dirty="0"/>
              <a:t>-Seuls les enfants de plus de 6 ans peuvent utiliser un rince-bouche. Son utilisation est un choix personnel et il ne remplace pas le brossage des dents.</a:t>
            </a:r>
          </a:p>
          <a:p>
            <a:endParaRPr lang="en-CA" dirty="0"/>
          </a:p>
        </p:txBody>
      </p:sp>
      <p:sp>
        <p:nvSpPr>
          <p:cNvPr id="4" name="Slide Number Placeholder 3"/>
          <p:cNvSpPr>
            <a:spLocks noGrp="1"/>
          </p:cNvSpPr>
          <p:nvPr>
            <p:ph type="sldNum" sz="quarter" idx="5"/>
          </p:nvPr>
        </p:nvSpPr>
        <p:spPr/>
        <p:txBody>
          <a:bodyPr/>
          <a:lstStyle/>
          <a:p>
            <a:fld id="{2E4D7CE3-7302-49A5-BE10-A8CC1B10CA88}" type="slidenum">
              <a:rPr lang="en-CA" smtClean="0"/>
              <a:t>14</a:t>
            </a:fld>
            <a:endParaRPr lang="en-CA"/>
          </a:p>
        </p:txBody>
      </p:sp>
    </p:spTree>
    <p:extLst>
      <p:ext uri="{BB962C8B-B14F-4D97-AF65-F5344CB8AC3E}">
        <p14:creationId xmlns:p14="http://schemas.microsoft.com/office/powerpoint/2010/main" val="33264862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altLang="en-US" dirty="0"/>
              <a:t>De quoi s’agit-il? Quel est le lien entre ces articles et les changements qui se produisent à la puberté?</a:t>
            </a:r>
          </a:p>
          <a:p>
            <a:endParaRPr lang="en-CA" altLang="en-US" dirty="0"/>
          </a:p>
          <a:p>
            <a:r>
              <a:rPr lang="en-CA" altLang="en-US" dirty="0"/>
              <a:t>Image : Adobe Stock (</a:t>
            </a:r>
            <a:r>
              <a:rPr lang="en-CA" altLang="en-US" dirty="0" err="1"/>
              <a:t>achetée</a:t>
            </a:r>
            <a:r>
              <a:rPr lang="en-CA" altLang="en-US" dirty="0"/>
              <a:t>)</a:t>
            </a:r>
            <a:endParaRPr lang="en-US" altLang="en-US" dirty="0"/>
          </a:p>
          <a:p>
            <a:endParaRPr lang="en-CA" dirty="0"/>
          </a:p>
        </p:txBody>
      </p:sp>
      <p:sp>
        <p:nvSpPr>
          <p:cNvPr id="4" name="Slide Number Placeholder 3"/>
          <p:cNvSpPr>
            <a:spLocks noGrp="1"/>
          </p:cNvSpPr>
          <p:nvPr>
            <p:ph type="sldNum" sz="quarter" idx="5"/>
          </p:nvPr>
        </p:nvSpPr>
        <p:spPr/>
        <p:txBody>
          <a:bodyPr/>
          <a:lstStyle/>
          <a:p>
            <a:fld id="{2E4D7CE3-7302-49A5-BE10-A8CC1B10CA88}" type="slidenum">
              <a:rPr lang="en-CA" smtClean="0"/>
              <a:t>15</a:t>
            </a:fld>
            <a:endParaRPr lang="en-CA"/>
          </a:p>
        </p:txBody>
      </p:sp>
    </p:spTree>
    <p:extLst>
      <p:ext uri="{BB962C8B-B14F-4D97-AF65-F5344CB8AC3E}">
        <p14:creationId xmlns:p14="http://schemas.microsoft.com/office/powerpoint/2010/main" val="4550817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-Les menstruations commencent pendant la puberté. Au début, il est possible que les règles ne se produisent pas tous les mois (tous les 21 à 45 jours).</a:t>
            </a:r>
          </a:p>
          <a:p>
            <a:r>
              <a:rPr lang="fr-FR" dirty="0"/>
              <a:t>(Pour obtenir des renseignements plus détaillés sur le cycle menstruel et un diagramme de l’utérus, consulter la présentation « La puberté et la reproduction ».)</a:t>
            </a:r>
          </a:p>
          <a:p>
            <a:endParaRPr lang="en-CA" dirty="0"/>
          </a:p>
        </p:txBody>
      </p:sp>
      <p:sp>
        <p:nvSpPr>
          <p:cNvPr id="4" name="Slide Number Placeholder 3"/>
          <p:cNvSpPr>
            <a:spLocks noGrp="1"/>
          </p:cNvSpPr>
          <p:nvPr>
            <p:ph type="sldNum" sz="quarter" idx="5"/>
          </p:nvPr>
        </p:nvSpPr>
        <p:spPr/>
        <p:txBody>
          <a:bodyPr/>
          <a:lstStyle/>
          <a:p>
            <a:fld id="{2E4D7CE3-7302-49A5-BE10-A8CC1B10CA88}" type="slidenum">
              <a:rPr lang="en-CA" smtClean="0"/>
              <a:t>16</a:t>
            </a:fld>
            <a:endParaRPr lang="en-CA"/>
          </a:p>
        </p:txBody>
      </p:sp>
    </p:spTree>
    <p:extLst>
      <p:ext uri="{BB962C8B-B14F-4D97-AF65-F5344CB8AC3E}">
        <p14:creationId xmlns:p14="http://schemas.microsoft.com/office/powerpoint/2010/main" val="3275805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12"/>
              </a:spcAft>
              <a:defRPr/>
            </a:pPr>
            <a:r>
              <a:rPr lang="fr-CA" altLang="en-US" dirty="0">
                <a:latin typeface="Arial" panose="020B0604020202020204" pitchFamily="34" charset="0"/>
              </a:rPr>
              <a:t>Protège-dessous : mince serviette hygiénique utilisée pour absorber les sécrétions vaginales ou avant l’apparition des règles. </a:t>
            </a:r>
          </a:p>
          <a:p>
            <a:pPr>
              <a:spcAft>
                <a:spcPts val="612"/>
              </a:spcAft>
              <a:defRPr/>
            </a:pPr>
            <a:r>
              <a:rPr lang="fr-CA" altLang="en-US" dirty="0">
                <a:latin typeface="Arial" panose="020B0604020202020204" pitchFamily="34" charset="0"/>
              </a:rPr>
              <a:t>Serviette hygiénique : se colle à l’intérieur du sous-vêtement pendant les menstruations; il y en a de toutes les tailles et de toutes les formes. </a:t>
            </a:r>
          </a:p>
          <a:p>
            <a:pPr>
              <a:spcAft>
                <a:spcPts val="612"/>
              </a:spcAft>
              <a:defRPr/>
            </a:pPr>
            <a:r>
              <a:rPr lang="fr-CA" altLang="en-US" dirty="0">
                <a:latin typeface="Arial" panose="020B0604020202020204" pitchFamily="34" charset="0"/>
              </a:rPr>
              <a:t>Tampon : s’insère dans le vagin pour absorber le flux menstruel. </a:t>
            </a:r>
          </a:p>
          <a:p>
            <a:pPr>
              <a:spcAft>
                <a:spcPts val="612"/>
              </a:spcAft>
            </a:pPr>
            <a:r>
              <a:rPr lang="fr-CA" dirty="0">
                <a:latin typeface="Arial" panose="020B0604020202020204" pitchFamily="34" charset="0"/>
                <a:cs typeface="Arial" panose="020B0604020202020204" pitchFamily="34" charset="0"/>
              </a:rPr>
              <a:t>Coupe menstruelle : coupe flexible et réutilisable qui s’insère dans le vagin pour recueillir le sang et les pertes; il faut la vider toutes les 4 à 12 heures. </a:t>
            </a:r>
            <a:endParaRPr lang="en-CA" dirty="0">
              <a:latin typeface="Arial" panose="020B0604020202020204" pitchFamily="34" charset="0"/>
              <a:cs typeface="Arial" panose="020B0604020202020204" pitchFamily="34" charset="0"/>
            </a:endParaRPr>
          </a:p>
          <a:p>
            <a:pPr>
              <a:spcAft>
                <a:spcPts val="612"/>
              </a:spcAft>
            </a:pPr>
            <a:r>
              <a:rPr lang="fr-CA" dirty="0">
                <a:latin typeface="Arial" panose="020B0604020202020204" pitchFamily="34" charset="0"/>
                <a:cs typeface="Arial" panose="020B0604020202020204" pitchFamily="34" charset="0"/>
              </a:rPr>
              <a:t>Sous-vêtements menstruels : sous-vêtements absorbants et réutilisables qui se portent seuls ou avec d’autres produits menstruels.  </a:t>
            </a:r>
            <a:endParaRPr lang="en-CA" dirty="0">
              <a:latin typeface="Arial" panose="020B0604020202020204" pitchFamily="34" charset="0"/>
              <a:cs typeface="Arial" panose="020B0604020202020204" pitchFamily="34" charset="0"/>
            </a:endParaRPr>
          </a:p>
          <a:p>
            <a:pPr marL="1770669" indent="-1770669">
              <a:defRPr/>
            </a:pPr>
            <a:endParaRPr lang="fr-CA" altLang="en-US" dirty="0">
              <a:highlight>
                <a:srgbClr val="14985C"/>
              </a:highlight>
              <a:latin typeface="Arial" panose="020B0604020202020204" pitchFamily="34" charset="0"/>
            </a:endParaRPr>
          </a:p>
          <a:p>
            <a:pPr>
              <a:defRPr/>
            </a:pPr>
            <a:r>
              <a:rPr lang="fr-CA" altLang="en-US" dirty="0">
                <a:latin typeface="Arial" panose="020B0604020202020204" pitchFamily="34" charset="0"/>
              </a:rPr>
              <a:t>Le choix des produits menstruels est personnel; tout le monde a ses préférences. </a:t>
            </a:r>
            <a:endParaRPr lang="en-CA" altLang="en-US" dirty="0">
              <a:latin typeface="Arial" panose="020B0604020202020204" pitchFamily="34" charset="0"/>
            </a:endParaRPr>
          </a:p>
          <a:p>
            <a:endParaRPr lang="en-CA" dirty="0"/>
          </a:p>
        </p:txBody>
      </p:sp>
      <p:sp>
        <p:nvSpPr>
          <p:cNvPr id="4" name="Slide Number Placeholder 3"/>
          <p:cNvSpPr>
            <a:spLocks noGrp="1"/>
          </p:cNvSpPr>
          <p:nvPr>
            <p:ph type="sldNum" sz="quarter" idx="5"/>
          </p:nvPr>
        </p:nvSpPr>
        <p:spPr/>
        <p:txBody>
          <a:bodyPr/>
          <a:lstStyle/>
          <a:p>
            <a:fld id="{2E4D7CE3-7302-49A5-BE10-A8CC1B10CA88}" type="slidenum">
              <a:rPr lang="en-CA" smtClean="0"/>
              <a:t>17</a:t>
            </a:fld>
            <a:endParaRPr lang="en-CA"/>
          </a:p>
        </p:txBody>
      </p:sp>
    </p:spTree>
    <p:extLst>
      <p:ext uri="{BB962C8B-B14F-4D97-AF65-F5344CB8AC3E}">
        <p14:creationId xmlns:p14="http://schemas.microsoft.com/office/powerpoint/2010/main" val="13016857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Que montre cette image? Quel est son lien avec les changements pendant la puberté?</a:t>
            </a:r>
          </a:p>
          <a:p>
            <a:endParaRPr lang="fr-FR" dirty="0"/>
          </a:p>
          <a:p>
            <a:r>
              <a:rPr lang="fr-FR" dirty="0"/>
              <a:t>Image source: https://pixabay.com/photos/corona-hand-washing-virus-covid-19-5069862/ </a:t>
            </a:r>
          </a:p>
          <a:p>
            <a:endParaRPr lang="en-CA" dirty="0"/>
          </a:p>
        </p:txBody>
      </p:sp>
      <p:sp>
        <p:nvSpPr>
          <p:cNvPr id="4" name="Slide Number Placeholder 3"/>
          <p:cNvSpPr>
            <a:spLocks noGrp="1"/>
          </p:cNvSpPr>
          <p:nvPr>
            <p:ph type="sldNum" sz="quarter" idx="5"/>
          </p:nvPr>
        </p:nvSpPr>
        <p:spPr/>
        <p:txBody>
          <a:bodyPr/>
          <a:lstStyle/>
          <a:p>
            <a:fld id="{2E4D7CE3-7302-49A5-BE10-A8CC1B10CA88}" type="slidenum">
              <a:rPr lang="en-CA" smtClean="0"/>
              <a:t>18</a:t>
            </a:fld>
            <a:endParaRPr lang="en-CA"/>
          </a:p>
        </p:txBody>
      </p:sp>
    </p:spTree>
    <p:extLst>
      <p:ext uri="{BB962C8B-B14F-4D97-AF65-F5344CB8AC3E}">
        <p14:creationId xmlns:p14="http://schemas.microsoft.com/office/powerpoint/2010/main" val="25037803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Le lavage des mains est important durant toute la vie, pas juste à la puberté!</a:t>
            </a:r>
          </a:p>
          <a:p>
            <a:endParaRPr lang="fr-FR" dirty="0"/>
          </a:p>
          <a:p>
            <a:r>
              <a:rPr lang="fr-FR" dirty="0"/>
              <a:t>D’autres moments où il faut se laver les mains :</a:t>
            </a:r>
          </a:p>
          <a:p>
            <a:r>
              <a:rPr lang="fr-FR" dirty="0"/>
              <a:t>après avoir touché à un animal</a:t>
            </a:r>
          </a:p>
          <a:p>
            <a:r>
              <a:rPr lang="fr-FR" dirty="0"/>
              <a:t>après être allé dehors</a:t>
            </a:r>
          </a:p>
          <a:p>
            <a:endParaRPr lang="en-CA" dirty="0"/>
          </a:p>
        </p:txBody>
      </p:sp>
      <p:sp>
        <p:nvSpPr>
          <p:cNvPr id="4" name="Slide Number Placeholder 3"/>
          <p:cNvSpPr>
            <a:spLocks noGrp="1"/>
          </p:cNvSpPr>
          <p:nvPr>
            <p:ph type="sldNum" sz="quarter" idx="5"/>
          </p:nvPr>
        </p:nvSpPr>
        <p:spPr/>
        <p:txBody>
          <a:bodyPr/>
          <a:lstStyle/>
          <a:p>
            <a:fld id="{2E4D7CE3-7302-49A5-BE10-A8CC1B10CA88}" type="slidenum">
              <a:rPr lang="en-CA" smtClean="0"/>
              <a:t>19</a:t>
            </a:fld>
            <a:endParaRPr lang="en-CA"/>
          </a:p>
        </p:txBody>
      </p:sp>
    </p:spTree>
    <p:extLst>
      <p:ext uri="{BB962C8B-B14F-4D97-AF65-F5344CB8AC3E}">
        <p14:creationId xmlns:p14="http://schemas.microsoft.com/office/powerpoint/2010/main" val="19591087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Le désinfectant pour les mains peut être utilisé s’il n’y a pas de saleté visible et si tu n’as pas accès à de l’eau et du savon. </a:t>
            </a:r>
          </a:p>
          <a:p>
            <a:endParaRPr lang="en-CA" dirty="0"/>
          </a:p>
        </p:txBody>
      </p:sp>
      <p:sp>
        <p:nvSpPr>
          <p:cNvPr id="4" name="Slide Number Placeholder 3"/>
          <p:cNvSpPr>
            <a:spLocks noGrp="1"/>
          </p:cNvSpPr>
          <p:nvPr>
            <p:ph type="sldNum" sz="quarter" idx="5"/>
          </p:nvPr>
        </p:nvSpPr>
        <p:spPr/>
        <p:txBody>
          <a:bodyPr/>
          <a:lstStyle/>
          <a:p>
            <a:fld id="{2E4D7CE3-7302-49A5-BE10-A8CC1B10CA88}" type="slidenum">
              <a:rPr lang="en-CA" smtClean="0"/>
              <a:t>20</a:t>
            </a:fld>
            <a:endParaRPr lang="en-CA"/>
          </a:p>
        </p:txBody>
      </p:sp>
    </p:spTree>
    <p:extLst>
      <p:ext uri="{BB962C8B-B14F-4D97-AF65-F5344CB8AC3E}">
        <p14:creationId xmlns:p14="http://schemas.microsoft.com/office/powerpoint/2010/main" val="28568869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Les parents peuvent être une bonne source de renseignements en ce qui a trait aux changements liés à la puberté. Ils peuvent répondre à vos questions et vous donner d’excellents conseils. </a:t>
            </a:r>
          </a:p>
          <a:p>
            <a:r>
              <a:rPr lang="fr-FR" dirty="0"/>
              <a:t>Encouragez les élèves à parler avec leurs parents de ce qu’ils ont appris et à demander à un adulte de confiance de répondre à leurs questions au sujet de la puberté. </a:t>
            </a:r>
          </a:p>
          <a:p>
            <a:endParaRPr lang="en-CA" dirty="0"/>
          </a:p>
        </p:txBody>
      </p:sp>
      <p:sp>
        <p:nvSpPr>
          <p:cNvPr id="4" name="Slide Number Placeholder 3"/>
          <p:cNvSpPr>
            <a:spLocks noGrp="1"/>
          </p:cNvSpPr>
          <p:nvPr>
            <p:ph type="sldNum" sz="quarter" idx="5"/>
          </p:nvPr>
        </p:nvSpPr>
        <p:spPr/>
        <p:txBody>
          <a:bodyPr/>
          <a:lstStyle/>
          <a:p>
            <a:fld id="{2E4D7CE3-7302-49A5-BE10-A8CC1B10CA88}" type="slidenum">
              <a:rPr lang="en-CA" smtClean="0"/>
              <a:t>21</a:t>
            </a:fld>
            <a:endParaRPr lang="en-CA"/>
          </a:p>
        </p:txBody>
      </p:sp>
    </p:spTree>
    <p:extLst>
      <p:ext uri="{BB962C8B-B14F-4D97-AF65-F5344CB8AC3E}">
        <p14:creationId xmlns:p14="http://schemas.microsoft.com/office/powerpoint/2010/main" val="3206538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Demandez aux élèves de proposer d’autres règles à ajouter à la liste.  </a:t>
            </a:r>
          </a:p>
          <a:p>
            <a:endParaRPr lang="en-CA" dirty="0"/>
          </a:p>
        </p:txBody>
      </p:sp>
      <p:sp>
        <p:nvSpPr>
          <p:cNvPr id="4" name="Slide Number Placeholder 3"/>
          <p:cNvSpPr>
            <a:spLocks noGrp="1"/>
          </p:cNvSpPr>
          <p:nvPr>
            <p:ph type="sldNum" sz="quarter" idx="5"/>
          </p:nvPr>
        </p:nvSpPr>
        <p:spPr/>
        <p:txBody>
          <a:bodyPr/>
          <a:lstStyle/>
          <a:p>
            <a:fld id="{2E4D7CE3-7302-49A5-BE10-A8CC1B10CA88}" type="slidenum">
              <a:rPr lang="en-CA" smtClean="0"/>
              <a:t>2</a:t>
            </a:fld>
            <a:endParaRPr lang="en-CA"/>
          </a:p>
        </p:txBody>
      </p:sp>
    </p:spTree>
    <p:extLst>
      <p:ext uri="{BB962C8B-B14F-4D97-AF65-F5344CB8AC3E}">
        <p14:creationId xmlns:p14="http://schemas.microsoft.com/office/powerpoint/2010/main" val="3299150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Tous les corps sont différents. Par exemple, les gens ont différentes tailles et différentes couleurs de cheveux. C’est normal que tout le monde n’ait pas la même apparence.  </a:t>
            </a:r>
          </a:p>
          <a:p>
            <a:r>
              <a:rPr lang="fr-CA" dirty="0"/>
              <a:t>Le moment où la puberté commence et la durée du processus peuvent varier beaucoup d’une personne à l’autre, et c’est tout à fait normal; personne n’a le contrôle sur ces facteurs.</a:t>
            </a:r>
            <a:endParaRPr lang="en-CA" dirty="0"/>
          </a:p>
          <a:p>
            <a:endParaRPr lang="en-CA" altLang="en-US" dirty="0"/>
          </a:p>
          <a:p>
            <a:r>
              <a:rPr lang="en-CA" altLang="en-US" dirty="0"/>
              <a:t>Image source: </a:t>
            </a:r>
            <a:r>
              <a:rPr lang="en-US" altLang="en-US" dirty="0">
                <a:hlinkClick r:id="rId3"/>
              </a:rPr>
              <a:t>https://pixabay.com/vectors/brain-anatomy-man-mind-people-154297/</a:t>
            </a:r>
            <a:endParaRPr lang="en-US" altLang="en-US" dirty="0"/>
          </a:p>
          <a:p>
            <a:endParaRPr lang="en-CA" dirty="0"/>
          </a:p>
        </p:txBody>
      </p:sp>
      <p:sp>
        <p:nvSpPr>
          <p:cNvPr id="4" name="Slide Number Placeholder 3"/>
          <p:cNvSpPr>
            <a:spLocks noGrp="1"/>
          </p:cNvSpPr>
          <p:nvPr>
            <p:ph type="sldNum" sz="quarter" idx="5"/>
          </p:nvPr>
        </p:nvSpPr>
        <p:spPr/>
        <p:txBody>
          <a:bodyPr/>
          <a:lstStyle/>
          <a:p>
            <a:fld id="{2E4D7CE3-7302-49A5-BE10-A8CC1B10CA88}" type="slidenum">
              <a:rPr lang="en-CA" smtClean="0"/>
              <a:t>4</a:t>
            </a:fld>
            <a:endParaRPr lang="en-CA"/>
          </a:p>
        </p:txBody>
      </p:sp>
    </p:spTree>
    <p:extLst>
      <p:ext uri="{BB962C8B-B14F-4D97-AF65-F5344CB8AC3E}">
        <p14:creationId xmlns:p14="http://schemas.microsoft.com/office/powerpoint/2010/main" val="3138398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1263">
              <a:defRPr/>
            </a:pPr>
            <a:r>
              <a:rPr lang="fr-CA" altLang="en-US" dirty="0"/>
              <a:t>Le pénis et la vulve sont les parties externes visibles de l’anatomie du système reproducteur (montrer le pénis et la vulve du doigt). On utilise toutes sortes de mots pour désigner ces parties du corps, mais « pénis » et « vulve » sont les termes anatomiques.  </a:t>
            </a:r>
          </a:p>
          <a:p>
            <a:endParaRPr lang="fr-CA" altLang="en-US" noProof="0" dirty="0"/>
          </a:p>
          <a:p>
            <a:r>
              <a:rPr lang="fr-CA" altLang="en-US" noProof="0" dirty="0"/>
              <a:t>La plupart des changements qui se produisent pendant la puberté touchent tout le monde, mais il y a certains changements qui ne touchent que les personnes qui ont une vulve</a:t>
            </a:r>
            <a:r>
              <a:rPr lang="fr-CA" altLang="en-US" baseline="0" noProof="0" dirty="0"/>
              <a:t>, comme les menstruations.</a:t>
            </a:r>
            <a:endParaRPr lang="fr-CA" altLang="en-US" noProof="0" dirty="0"/>
          </a:p>
          <a:p>
            <a:r>
              <a:rPr lang="fr-CA" altLang="en-US" noProof="0" dirty="0"/>
              <a:t>Nous discuterons</a:t>
            </a:r>
            <a:r>
              <a:rPr lang="fr-CA" altLang="en-US" baseline="0" noProof="0" dirty="0"/>
              <a:t> des menstruations un peu plus loin.</a:t>
            </a:r>
            <a:endParaRPr lang="fr-CA" altLang="en-US" noProof="0" dirty="0"/>
          </a:p>
          <a:p>
            <a:endParaRPr lang="en-CA" altLang="en-US" dirty="0"/>
          </a:p>
          <a:p>
            <a:r>
              <a:rPr lang="en-CA" altLang="en-US" dirty="0"/>
              <a:t>Image Source: </a:t>
            </a:r>
            <a:r>
              <a:rPr lang="en-US" altLang="en-US" dirty="0">
                <a:hlinkClick r:id="rId3"/>
              </a:rPr>
              <a:t>https://www.secca.org.au/</a:t>
            </a:r>
            <a:r>
              <a:rPr lang="en-US" altLang="en-US" dirty="0"/>
              <a:t> with permission</a:t>
            </a:r>
          </a:p>
          <a:p>
            <a:endParaRPr lang="en-CA" dirty="0"/>
          </a:p>
        </p:txBody>
      </p:sp>
      <p:sp>
        <p:nvSpPr>
          <p:cNvPr id="4" name="Slide Number Placeholder 3"/>
          <p:cNvSpPr>
            <a:spLocks noGrp="1"/>
          </p:cNvSpPr>
          <p:nvPr>
            <p:ph type="sldNum" sz="quarter" idx="5"/>
          </p:nvPr>
        </p:nvSpPr>
        <p:spPr/>
        <p:txBody>
          <a:bodyPr/>
          <a:lstStyle/>
          <a:p>
            <a:fld id="{2E4D7CE3-7302-49A5-BE10-A8CC1B10CA88}" type="slidenum">
              <a:rPr lang="en-CA" smtClean="0"/>
              <a:t>5</a:t>
            </a:fld>
            <a:endParaRPr lang="en-CA"/>
          </a:p>
        </p:txBody>
      </p:sp>
    </p:spTree>
    <p:extLst>
      <p:ext uri="{BB962C8B-B14F-4D97-AF65-F5344CB8AC3E}">
        <p14:creationId xmlns:p14="http://schemas.microsoft.com/office/powerpoint/2010/main" val="29106577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Image source: Adobe Stock-(</a:t>
            </a:r>
            <a:r>
              <a:rPr lang="en-CA" dirty="0" err="1"/>
              <a:t>achetée</a:t>
            </a:r>
            <a:r>
              <a:rPr lang="en-CA" dirty="0"/>
              <a:t>)</a:t>
            </a:r>
          </a:p>
          <a:p>
            <a:endParaRPr lang="en-CA" dirty="0"/>
          </a:p>
        </p:txBody>
      </p:sp>
      <p:sp>
        <p:nvSpPr>
          <p:cNvPr id="4" name="Slide Number Placeholder 3"/>
          <p:cNvSpPr>
            <a:spLocks noGrp="1"/>
          </p:cNvSpPr>
          <p:nvPr>
            <p:ph type="sldNum" sz="quarter" idx="5"/>
          </p:nvPr>
        </p:nvSpPr>
        <p:spPr/>
        <p:txBody>
          <a:bodyPr/>
          <a:lstStyle/>
          <a:p>
            <a:fld id="{2E4D7CE3-7302-49A5-BE10-A8CC1B10CA88}" type="slidenum">
              <a:rPr lang="en-CA" smtClean="0"/>
              <a:t>6</a:t>
            </a:fld>
            <a:endParaRPr lang="en-CA"/>
          </a:p>
        </p:txBody>
      </p:sp>
    </p:spTree>
    <p:extLst>
      <p:ext uri="{BB962C8B-B14F-4D97-AF65-F5344CB8AC3E}">
        <p14:creationId xmlns:p14="http://schemas.microsoft.com/office/powerpoint/2010/main" val="6032496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De quoi s’agit-il? Quel est le lien entre ces articles et les changements qui se produisent à la puberté?</a:t>
            </a:r>
          </a:p>
          <a:p>
            <a:endParaRPr lang="fr-FR" dirty="0"/>
          </a:p>
          <a:p>
            <a:r>
              <a:rPr lang="fr-FR" dirty="0"/>
              <a:t>Images : https://pixabay.com/photos/hygiene-cleaner-hygienic-wash-3083261/</a:t>
            </a:r>
          </a:p>
          <a:p>
            <a:r>
              <a:rPr lang="fr-FR" dirty="0"/>
              <a:t>https://pixabay.com/photos/swim-shower-body-care-take-bath-95735/</a:t>
            </a:r>
          </a:p>
          <a:p>
            <a:endParaRPr lang="en-CA" dirty="0"/>
          </a:p>
        </p:txBody>
      </p:sp>
      <p:sp>
        <p:nvSpPr>
          <p:cNvPr id="4" name="Slide Number Placeholder 3"/>
          <p:cNvSpPr>
            <a:spLocks noGrp="1"/>
          </p:cNvSpPr>
          <p:nvPr>
            <p:ph type="sldNum" sz="quarter" idx="5"/>
          </p:nvPr>
        </p:nvSpPr>
        <p:spPr/>
        <p:txBody>
          <a:bodyPr/>
          <a:lstStyle/>
          <a:p>
            <a:fld id="{2E4D7CE3-7302-49A5-BE10-A8CC1B10CA88}" type="slidenum">
              <a:rPr lang="en-CA" smtClean="0"/>
              <a:t>7</a:t>
            </a:fld>
            <a:endParaRPr lang="en-CA"/>
          </a:p>
        </p:txBody>
      </p:sp>
    </p:spTree>
    <p:extLst>
      <p:ext uri="{BB962C8B-B14F-4D97-AF65-F5344CB8AC3E}">
        <p14:creationId xmlns:p14="http://schemas.microsoft.com/office/powerpoint/2010/main" val="3344433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-Une peau plus grasse peut causer de l’acné. L’acné apparaît habituellement sur le visage, le dos et la poitrine. Si l’acné te dérange beaucoup, parle à un parent ou à un fournisseur de soins de santé pour savoir quels produits utiliser.</a:t>
            </a:r>
          </a:p>
          <a:p>
            <a:r>
              <a:rPr lang="fr-FR" dirty="0"/>
              <a:t>-Le mélange de sueur et de bactéries sur la peau entraîne des odeurs corporelles. Les parties du corps qui transpirent, comme les organes génitaux, les aisselles et les pieds, ont plus tendance à dégager une odeur. </a:t>
            </a:r>
          </a:p>
          <a:p>
            <a:r>
              <a:rPr lang="fr-FR" dirty="0"/>
              <a:t>- Important : l’acceptation des odeurs corporelles varie d’une culture à l’autre.</a:t>
            </a:r>
          </a:p>
          <a:p>
            <a:endParaRPr lang="fr-FR" dirty="0"/>
          </a:p>
          <a:p>
            <a:r>
              <a:rPr lang="fr-FR" dirty="0"/>
              <a:t>-Il existe de nombreux produits nettoyants (savons, nettoyants corporels, gels de bain). Choisis celui qui te convient le mieux.</a:t>
            </a:r>
          </a:p>
          <a:p>
            <a:endParaRPr lang="en-CA" dirty="0"/>
          </a:p>
        </p:txBody>
      </p:sp>
      <p:sp>
        <p:nvSpPr>
          <p:cNvPr id="4" name="Slide Number Placeholder 3"/>
          <p:cNvSpPr>
            <a:spLocks noGrp="1"/>
          </p:cNvSpPr>
          <p:nvPr>
            <p:ph type="sldNum" sz="quarter" idx="5"/>
          </p:nvPr>
        </p:nvSpPr>
        <p:spPr/>
        <p:txBody>
          <a:bodyPr/>
          <a:lstStyle/>
          <a:p>
            <a:fld id="{2E4D7CE3-7302-49A5-BE10-A8CC1B10CA88}" type="slidenum">
              <a:rPr lang="en-CA" smtClean="0"/>
              <a:t>8</a:t>
            </a:fld>
            <a:endParaRPr lang="en-CA"/>
          </a:p>
        </p:txBody>
      </p:sp>
    </p:spTree>
    <p:extLst>
      <p:ext uri="{BB962C8B-B14F-4D97-AF65-F5344CB8AC3E}">
        <p14:creationId xmlns:p14="http://schemas.microsoft.com/office/powerpoint/2010/main" val="33693498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De quoi s’agit-il? Quel est le lien entre cet article et les changements qui se produisent à la puberté?</a:t>
            </a:r>
          </a:p>
          <a:p>
            <a:endParaRPr lang="fr-FR" dirty="0"/>
          </a:p>
          <a:p>
            <a:r>
              <a:rPr lang="fr-FR" dirty="0"/>
              <a:t>Image : Adobe Stock (achetée)</a:t>
            </a:r>
          </a:p>
          <a:p>
            <a:endParaRPr lang="en-CA" dirty="0"/>
          </a:p>
        </p:txBody>
      </p:sp>
      <p:sp>
        <p:nvSpPr>
          <p:cNvPr id="4" name="Slide Number Placeholder 3"/>
          <p:cNvSpPr>
            <a:spLocks noGrp="1"/>
          </p:cNvSpPr>
          <p:nvPr>
            <p:ph type="sldNum" sz="quarter" idx="5"/>
          </p:nvPr>
        </p:nvSpPr>
        <p:spPr/>
        <p:txBody>
          <a:bodyPr/>
          <a:lstStyle/>
          <a:p>
            <a:fld id="{2E4D7CE3-7302-49A5-BE10-A8CC1B10CA88}" type="slidenum">
              <a:rPr lang="en-CA" smtClean="0"/>
              <a:t>9</a:t>
            </a:fld>
            <a:endParaRPr lang="en-CA"/>
          </a:p>
        </p:txBody>
      </p:sp>
    </p:spTree>
    <p:extLst>
      <p:ext uri="{BB962C8B-B14F-4D97-AF65-F5344CB8AC3E}">
        <p14:creationId xmlns:p14="http://schemas.microsoft.com/office/powerpoint/2010/main" val="19009170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a:t>
            </a:r>
            <a:r>
              <a:rPr lang="fr-CA" altLang="en-US" noProof="0" dirty="0"/>
              <a:t>Les vaporisateurs corporels, les parfums et l’eau de Cologne ne remplacent pas la douche et le déodorant. Ces</a:t>
            </a:r>
            <a:r>
              <a:rPr lang="fr-CA" altLang="en-US" baseline="0" noProof="0" dirty="0"/>
              <a:t> produits </a:t>
            </a:r>
            <a:r>
              <a:rPr lang="fr-CA" altLang="en-US" noProof="0" dirty="0"/>
              <a:t>peuvent produire une forte odeur</a:t>
            </a:r>
            <a:r>
              <a:rPr lang="fr-CA" altLang="en-US" baseline="0" noProof="0" dirty="0"/>
              <a:t> qui ne masque pas toujours les odeurs corporelles.</a:t>
            </a:r>
            <a:r>
              <a:rPr lang="fr-CA" altLang="en-US" noProof="0" dirty="0"/>
              <a:t> </a:t>
            </a:r>
          </a:p>
          <a:p>
            <a:pPr eaLnBrk="1" hangingPunct="1">
              <a:spcBef>
                <a:spcPct val="0"/>
              </a:spcBef>
            </a:pPr>
            <a:r>
              <a:rPr lang="fr-CA" altLang="en-US" noProof="0" dirty="0"/>
              <a:t>-Renseigne-toi</a:t>
            </a:r>
            <a:r>
              <a:rPr lang="fr-CA" altLang="en-US" baseline="0" noProof="0" dirty="0"/>
              <a:t> sur les politiques « sans parfum » et sois conscient des effets que peuvent avoir les produits</a:t>
            </a:r>
            <a:r>
              <a:rPr lang="fr-CA" altLang="en-US" noProof="0" dirty="0"/>
              <a:t> parfumés </a:t>
            </a:r>
            <a:r>
              <a:rPr lang="fr-CA" altLang="en-US" baseline="0" noProof="0" dirty="0"/>
              <a:t>sur les autres.</a:t>
            </a:r>
            <a:endParaRPr lang="fr-CA" altLang="en-US" noProof="0" dirty="0"/>
          </a:p>
          <a:p>
            <a:pPr eaLnBrk="1" hangingPunct="1">
              <a:spcBef>
                <a:spcPct val="0"/>
              </a:spcBef>
            </a:pPr>
            <a:r>
              <a:rPr lang="fr-CA" altLang="en-US" noProof="0" dirty="0"/>
              <a:t>-Reconnais les </a:t>
            </a:r>
            <a:r>
              <a:rPr lang="fr-CA" altLang="en-US" dirty="0"/>
              <a:t>stratégies de </a:t>
            </a:r>
            <a:r>
              <a:rPr lang="fr-CA" altLang="en-US" noProof="0" dirty="0"/>
              <a:t>marketing des produits, p. ex. Axe.</a:t>
            </a:r>
          </a:p>
          <a:p>
            <a:endParaRPr lang="en-CA" dirty="0"/>
          </a:p>
        </p:txBody>
      </p:sp>
      <p:sp>
        <p:nvSpPr>
          <p:cNvPr id="4" name="Slide Number Placeholder 3"/>
          <p:cNvSpPr>
            <a:spLocks noGrp="1"/>
          </p:cNvSpPr>
          <p:nvPr>
            <p:ph type="sldNum" sz="quarter" idx="5"/>
          </p:nvPr>
        </p:nvSpPr>
        <p:spPr/>
        <p:txBody>
          <a:bodyPr/>
          <a:lstStyle/>
          <a:p>
            <a:fld id="{2E4D7CE3-7302-49A5-BE10-A8CC1B10CA88}" type="slidenum">
              <a:rPr lang="en-CA" smtClean="0"/>
              <a:t>10</a:t>
            </a:fld>
            <a:endParaRPr lang="en-CA"/>
          </a:p>
        </p:txBody>
      </p:sp>
    </p:spTree>
    <p:extLst>
      <p:ext uri="{BB962C8B-B14F-4D97-AF65-F5344CB8AC3E}">
        <p14:creationId xmlns:p14="http://schemas.microsoft.com/office/powerpoint/2010/main" val="1316832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0F7B1-1F2E-0515-257B-29320338F6B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27563B28-02A8-1F37-725F-172DF2FB95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4B646700-933F-FEBA-F5A8-D60AE2A0ABA6}"/>
              </a:ext>
            </a:extLst>
          </p:cNvPr>
          <p:cNvSpPr>
            <a:spLocks noGrp="1"/>
          </p:cNvSpPr>
          <p:nvPr>
            <p:ph type="dt" sz="half" idx="10"/>
          </p:nvPr>
        </p:nvSpPr>
        <p:spPr/>
        <p:txBody>
          <a:bodyPr/>
          <a:lstStyle/>
          <a:p>
            <a:fld id="{67C812EA-5CC5-4941-84EB-D40D1B83ADDC}" type="datetimeFigureOut">
              <a:rPr lang="en-CA" smtClean="0"/>
              <a:t>2023-02-21</a:t>
            </a:fld>
            <a:endParaRPr lang="en-CA"/>
          </a:p>
        </p:txBody>
      </p:sp>
      <p:sp>
        <p:nvSpPr>
          <p:cNvPr id="5" name="Footer Placeholder 4">
            <a:extLst>
              <a:ext uri="{FF2B5EF4-FFF2-40B4-BE49-F238E27FC236}">
                <a16:creationId xmlns:a16="http://schemas.microsoft.com/office/drawing/2014/main" id="{7928E5CA-80BA-E7C4-763B-438C8F5DEAC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315883C-631D-C862-BDA3-433D0106561C}"/>
              </a:ext>
            </a:extLst>
          </p:cNvPr>
          <p:cNvSpPr>
            <a:spLocks noGrp="1"/>
          </p:cNvSpPr>
          <p:nvPr>
            <p:ph type="sldNum" sz="quarter" idx="12"/>
          </p:nvPr>
        </p:nvSpPr>
        <p:spPr/>
        <p:txBody>
          <a:bodyPr/>
          <a:lstStyle/>
          <a:p>
            <a:fld id="{D5C79CDC-D525-48C6-83DA-55B1A50EB0B8}" type="slidenum">
              <a:rPr lang="en-CA" smtClean="0"/>
              <a:t>‹#›</a:t>
            </a:fld>
            <a:endParaRPr lang="en-CA"/>
          </a:p>
        </p:txBody>
      </p:sp>
    </p:spTree>
    <p:extLst>
      <p:ext uri="{BB962C8B-B14F-4D97-AF65-F5344CB8AC3E}">
        <p14:creationId xmlns:p14="http://schemas.microsoft.com/office/powerpoint/2010/main" val="4096990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F1759-9AAC-472A-C231-DF6B0ECA8901}"/>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CF868680-1D55-B315-138E-C9F7D57939F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83DE4EA-FB12-3DA9-BE5D-1273A3636491}"/>
              </a:ext>
            </a:extLst>
          </p:cNvPr>
          <p:cNvSpPr>
            <a:spLocks noGrp="1"/>
          </p:cNvSpPr>
          <p:nvPr>
            <p:ph type="dt" sz="half" idx="10"/>
          </p:nvPr>
        </p:nvSpPr>
        <p:spPr/>
        <p:txBody>
          <a:bodyPr/>
          <a:lstStyle/>
          <a:p>
            <a:fld id="{67C812EA-5CC5-4941-84EB-D40D1B83ADDC}" type="datetimeFigureOut">
              <a:rPr lang="en-CA" smtClean="0"/>
              <a:t>2023-02-21</a:t>
            </a:fld>
            <a:endParaRPr lang="en-CA"/>
          </a:p>
        </p:txBody>
      </p:sp>
      <p:sp>
        <p:nvSpPr>
          <p:cNvPr id="5" name="Footer Placeholder 4">
            <a:extLst>
              <a:ext uri="{FF2B5EF4-FFF2-40B4-BE49-F238E27FC236}">
                <a16:creationId xmlns:a16="http://schemas.microsoft.com/office/drawing/2014/main" id="{4EA17ED6-2FC3-4D84-590D-A1657DAE276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9AFA384-E4B8-0FF9-C2FD-18439837429E}"/>
              </a:ext>
            </a:extLst>
          </p:cNvPr>
          <p:cNvSpPr>
            <a:spLocks noGrp="1"/>
          </p:cNvSpPr>
          <p:nvPr>
            <p:ph type="sldNum" sz="quarter" idx="12"/>
          </p:nvPr>
        </p:nvSpPr>
        <p:spPr/>
        <p:txBody>
          <a:bodyPr/>
          <a:lstStyle/>
          <a:p>
            <a:fld id="{D5C79CDC-D525-48C6-83DA-55B1A50EB0B8}" type="slidenum">
              <a:rPr lang="en-CA" smtClean="0"/>
              <a:t>‹#›</a:t>
            </a:fld>
            <a:endParaRPr lang="en-CA"/>
          </a:p>
        </p:txBody>
      </p:sp>
    </p:spTree>
    <p:extLst>
      <p:ext uri="{BB962C8B-B14F-4D97-AF65-F5344CB8AC3E}">
        <p14:creationId xmlns:p14="http://schemas.microsoft.com/office/powerpoint/2010/main" val="2551726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286730-3358-A94A-93BD-AAF5E32AF38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7FA81807-B732-2FC7-86CF-AE66DAADF7A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26660D4-F456-D09F-F76E-D363BA419CF7}"/>
              </a:ext>
            </a:extLst>
          </p:cNvPr>
          <p:cNvSpPr>
            <a:spLocks noGrp="1"/>
          </p:cNvSpPr>
          <p:nvPr>
            <p:ph type="dt" sz="half" idx="10"/>
          </p:nvPr>
        </p:nvSpPr>
        <p:spPr/>
        <p:txBody>
          <a:bodyPr/>
          <a:lstStyle/>
          <a:p>
            <a:fld id="{67C812EA-5CC5-4941-84EB-D40D1B83ADDC}" type="datetimeFigureOut">
              <a:rPr lang="en-CA" smtClean="0"/>
              <a:t>2023-02-21</a:t>
            </a:fld>
            <a:endParaRPr lang="en-CA"/>
          </a:p>
        </p:txBody>
      </p:sp>
      <p:sp>
        <p:nvSpPr>
          <p:cNvPr id="5" name="Footer Placeholder 4">
            <a:extLst>
              <a:ext uri="{FF2B5EF4-FFF2-40B4-BE49-F238E27FC236}">
                <a16:creationId xmlns:a16="http://schemas.microsoft.com/office/drawing/2014/main" id="{55236494-3EC8-B307-BEB8-180F47CD89A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F229D18-6A43-F525-1456-833BA2DAB33E}"/>
              </a:ext>
            </a:extLst>
          </p:cNvPr>
          <p:cNvSpPr>
            <a:spLocks noGrp="1"/>
          </p:cNvSpPr>
          <p:nvPr>
            <p:ph type="sldNum" sz="quarter" idx="12"/>
          </p:nvPr>
        </p:nvSpPr>
        <p:spPr/>
        <p:txBody>
          <a:bodyPr/>
          <a:lstStyle/>
          <a:p>
            <a:fld id="{D5C79CDC-D525-48C6-83DA-55B1A50EB0B8}" type="slidenum">
              <a:rPr lang="en-CA" smtClean="0"/>
              <a:t>‹#›</a:t>
            </a:fld>
            <a:endParaRPr lang="en-CA"/>
          </a:p>
        </p:txBody>
      </p:sp>
    </p:spTree>
    <p:extLst>
      <p:ext uri="{BB962C8B-B14F-4D97-AF65-F5344CB8AC3E}">
        <p14:creationId xmlns:p14="http://schemas.microsoft.com/office/powerpoint/2010/main" val="3798838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8FAA3-29CB-EADE-2FCF-3C886CC5DA09}"/>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9CAC2022-39CF-D8ED-B5BA-4146D934977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7BAF09B-055E-9ACD-AABC-E9B6A02DBEDC}"/>
              </a:ext>
            </a:extLst>
          </p:cNvPr>
          <p:cNvSpPr>
            <a:spLocks noGrp="1"/>
          </p:cNvSpPr>
          <p:nvPr>
            <p:ph type="dt" sz="half" idx="10"/>
          </p:nvPr>
        </p:nvSpPr>
        <p:spPr/>
        <p:txBody>
          <a:bodyPr/>
          <a:lstStyle/>
          <a:p>
            <a:fld id="{67C812EA-5CC5-4941-84EB-D40D1B83ADDC}" type="datetimeFigureOut">
              <a:rPr lang="en-CA" smtClean="0"/>
              <a:t>2023-02-21</a:t>
            </a:fld>
            <a:endParaRPr lang="en-CA"/>
          </a:p>
        </p:txBody>
      </p:sp>
      <p:sp>
        <p:nvSpPr>
          <p:cNvPr id="5" name="Footer Placeholder 4">
            <a:extLst>
              <a:ext uri="{FF2B5EF4-FFF2-40B4-BE49-F238E27FC236}">
                <a16:creationId xmlns:a16="http://schemas.microsoft.com/office/drawing/2014/main" id="{F5D5C2AC-663B-0D4C-4DE9-080C3FCF511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E342DA5-C0EF-0809-81B0-DE635CCE15F9}"/>
              </a:ext>
            </a:extLst>
          </p:cNvPr>
          <p:cNvSpPr>
            <a:spLocks noGrp="1"/>
          </p:cNvSpPr>
          <p:nvPr>
            <p:ph type="sldNum" sz="quarter" idx="12"/>
          </p:nvPr>
        </p:nvSpPr>
        <p:spPr/>
        <p:txBody>
          <a:bodyPr/>
          <a:lstStyle/>
          <a:p>
            <a:fld id="{D5C79CDC-D525-48C6-83DA-55B1A50EB0B8}" type="slidenum">
              <a:rPr lang="en-CA" smtClean="0"/>
              <a:t>‹#›</a:t>
            </a:fld>
            <a:endParaRPr lang="en-CA"/>
          </a:p>
        </p:txBody>
      </p:sp>
    </p:spTree>
    <p:extLst>
      <p:ext uri="{BB962C8B-B14F-4D97-AF65-F5344CB8AC3E}">
        <p14:creationId xmlns:p14="http://schemas.microsoft.com/office/powerpoint/2010/main" val="2821893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B7B6B-2E69-A637-15D1-E23B15CB1E2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F7ACCCED-6B89-8516-9A83-00859BE506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22BDD9C-0749-F3E1-AEDE-43DC7744AD70}"/>
              </a:ext>
            </a:extLst>
          </p:cNvPr>
          <p:cNvSpPr>
            <a:spLocks noGrp="1"/>
          </p:cNvSpPr>
          <p:nvPr>
            <p:ph type="dt" sz="half" idx="10"/>
          </p:nvPr>
        </p:nvSpPr>
        <p:spPr/>
        <p:txBody>
          <a:bodyPr/>
          <a:lstStyle/>
          <a:p>
            <a:fld id="{67C812EA-5CC5-4941-84EB-D40D1B83ADDC}" type="datetimeFigureOut">
              <a:rPr lang="en-CA" smtClean="0"/>
              <a:t>2023-02-21</a:t>
            </a:fld>
            <a:endParaRPr lang="en-CA"/>
          </a:p>
        </p:txBody>
      </p:sp>
      <p:sp>
        <p:nvSpPr>
          <p:cNvPr id="5" name="Footer Placeholder 4">
            <a:extLst>
              <a:ext uri="{FF2B5EF4-FFF2-40B4-BE49-F238E27FC236}">
                <a16:creationId xmlns:a16="http://schemas.microsoft.com/office/drawing/2014/main" id="{31B79C08-FFBB-8CF4-9234-C91D219489F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C7626F7-25AE-587B-643E-A4B61A791120}"/>
              </a:ext>
            </a:extLst>
          </p:cNvPr>
          <p:cNvSpPr>
            <a:spLocks noGrp="1"/>
          </p:cNvSpPr>
          <p:nvPr>
            <p:ph type="sldNum" sz="quarter" idx="12"/>
          </p:nvPr>
        </p:nvSpPr>
        <p:spPr/>
        <p:txBody>
          <a:bodyPr/>
          <a:lstStyle/>
          <a:p>
            <a:fld id="{D5C79CDC-D525-48C6-83DA-55B1A50EB0B8}" type="slidenum">
              <a:rPr lang="en-CA" smtClean="0"/>
              <a:t>‹#›</a:t>
            </a:fld>
            <a:endParaRPr lang="en-CA"/>
          </a:p>
        </p:txBody>
      </p:sp>
    </p:spTree>
    <p:extLst>
      <p:ext uri="{BB962C8B-B14F-4D97-AF65-F5344CB8AC3E}">
        <p14:creationId xmlns:p14="http://schemas.microsoft.com/office/powerpoint/2010/main" val="234453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0EDF9-0957-41D8-62FF-53C812FF7C8E}"/>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A5FDA747-AA2B-11BE-B8C3-8E51D1D23C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2AC4507B-FD9F-95EA-2EAE-B8D1FD97614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132DF8C5-69C8-F503-6AC7-8759F6B67D3F}"/>
              </a:ext>
            </a:extLst>
          </p:cNvPr>
          <p:cNvSpPr>
            <a:spLocks noGrp="1"/>
          </p:cNvSpPr>
          <p:nvPr>
            <p:ph type="dt" sz="half" idx="10"/>
          </p:nvPr>
        </p:nvSpPr>
        <p:spPr/>
        <p:txBody>
          <a:bodyPr/>
          <a:lstStyle/>
          <a:p>
            <a:fld id="{67C812EA-5CC5-4941-84EB-D40D1B83ADDC}" type="datetimeFigureOut">
              <a:rPr lang="en-CA" smtClean="0"/>
              <a:t>2023-02-21</a:t>
            </a:fld>
            <a:endParaRPr lang="en-CA"/>
          </a:p>
        </p:txBody>
      </p:sp>
      <p:sp>
        <p:nvSpPr>
          <p:cNvPr id="6" name="Footer Placeholder 5">
            <a:extLst>
              <a:ext uri="{FF2B5EF4-FFF2-40B4-BE49-F238E27FC236}">
                <a16:creationId xmlns:a16="http://schemas.microsoft.com/office/drawing/2014/main" id="{4CF35377-3152-A904-69FF-4F8697FF721D}"/>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69C1A722-EF47-A5E4-4D33-31A399E594D9}"/>
              </a:ext>
            </a:extLst>
          </p:cNvPr>
          <p:cNvSpPr>
            <a:spLocks noGrp="1"/>
          </p:cNvSpPr>
          <p:nvPr>
            <p:ph type="sldNum" sz="quarter" idx="12"/>
          </p:nvPr>
        </p:nvSpPr>
        <p:spPr/>
        <p:txBody>
          <a:bodyPr/>
          <a:lstStyle/>
          <a:p>
            <a:fld id="{D5C79CDC-D525-48C6-83DA-55B1A50EB0B8}" type="slidenum">
              <a:rPr lang="en-CA" smtClean="0"/>
              <a:t>‹#›</a:t>
            </a:fld>
            <a:endParaRPr lang="en-CA"/>
          </a:p>
        </p:txBody>
      </p:sp>
    </p:spTree>
    <p:extLst>
      <p:ext uri="{BB962C8B-B14F-4D97-AF65-F5344CB8AC3E}">
        <p14:creationId xmlns:p14="http://schemas.microsoft.com/office/powerpoint/2010/main" val="2790904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EC048-EA4E-B36A-83A4-4E4AFBD21F49}"/>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C097F2B9-3A3A-D49A-F881-C2082CD9AF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862B965-C6AE-1DC8-C0A7-6C8CF844BDA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1CA2C151-0968-6E48-8036-CFD16556F5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6D3E48-AE6B-2CF4-F91C-D9B6B6669E3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A09B3755-AFDC-6FF8-346E-66B2E6B77C14}"/>
              </a:ext>
            </a:extLst>
          </p:cNvPr>
          <p:cNvSpPr>
            <a:spLocks noGrp="1"/>
          </p:cNvSpPr>
          <p:nvPr>
            <p:ph type="dt" sz="half" idx="10"/>
          </p:nvPr>
        </p:nvSpPr>
        <p:spPr/>
        <p:txBody>
          <a:bodyPr/>
          <a:lstStyle/>
          <a:p>
            <a:fld id="{67C812EA-5CC5-4941-84EB-D40D1B83ADDC}" type="datetimeFigureOut">
              <a:rPr lang="en-CA" smtClean="0"/>
              <a:t>2023-02-21</a:t>
            </a:fld>
            <a:endParaRPr lang="en-CA"/>
          </a:p>
        </p:txBody>
      </p:sp>
      <p:sp>
        <p:nvSpPr>
          <p:cNvPr id="8" name="Footer Placeholder 7">
            <a:extLst>
              <a:ext uri="{FF2B5EF4-FFF2-40B4-BE49-F238E27FC236}">
                <a16:creationId xmlns:a16="http://schemas.microsoft.com/office/drawing/2014/main" id="{915D6E3A-DB62-F8E5-EB52-62D7DD478E69}"/>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7EAA16B7-9438-0D84-1799-C65464D10BD7}"/>
              </a:ext>
            </a:extLst>
          </p:cNvPr>
          <p:cNvSpPr>
            <a:spLocks noGrp="1"/>
          </p:cNvSpPr>
          <p:nvPr>
            <p:ph type="sldNum" sz="quarter" idx="12"/>
          </p:nvPr>
        </p:nvSpPr>
        <p:spPr/>
        <p:txBody>
          <a:bodyPr/>
          <a:lstStyle/>
          <a:p>
            <a:fld id="{D5C79CDC-D525-48C6-83DA-55B1A50EB0B8}" type="slidenum">
              <a:rPr lang="en-CA" smtClean="0"/>
              <a:t>‹#›</a:t>
            </a:fld>
            <a:endParaRPr lang="en-CA"/>
          </a:p>
        </p:txBody>
      </p:sp>
    </p:spTree>
    <p:extLst>
      <p:ext uri="{BB962C8B-B14F-4D97-AF65-F5344CB8AC3E}">
        <p14:creationId xmlns:p14="http://schemas.microsoft.com/office/powerpoint/2010/main" val="143921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1831D-66D6-7882-4BB2-37D49C9DB8D2}"/>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6F95B55D-9AFE-00D9-57FE-C05DFE523899}"/>
              </a:ext>
            </a:extLst>
          </p:cNvPr>
          <p:cNvSpPr>
            <a:spLocks noGrp="1"/>
          </p:cNvSpPr>
          <p:nvPr>
            <p:ph type="dt" sz="half" idx="10"/>
          </p:nvPr>
        </p:nvSpPr>
        <p:spPr/>
        <p:txBody>
          <a:bodyPr/>
          <a:lstStyle/>
          <a:p>
            <a:fld id="{67C812EA-5CC5-4941-84EB-D40D1B83ADDC}" type="datetimeFigureOut">
              <a:rPr lang="en-CA" smtClean="0"/>
              <a:t>2023-02-21</a:t>
            </a:fld>
            <a:endParaRPr lang="en-CA"/>
          </a:p>
        </p:txBody>
      </p:sp>
      <p:sp>
        <p:nvSpPr>
          <p:cNvPr id="4" name="Footer Placeholder 3">
            <a:extLst>
              <a:ext uri="{FF2B5EF4-FFF2-40B4-BE49-F238E27FC236}">
                <a16:creationId xmlns:a16="http://schemas.microsoft.com/office/drawing/2014/main" id="{475761F4-9ACC-364E-2C79-FD6C49CC96E1}"/>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794DB222-1E51-5071-8ADD-FED954242707}"/>
              </a:ext>
            </a:extLst>
          </p:cNvPr>
          <p:cNvSpPr>
            <a:spLocks noGrp="1"/>
          </p:cNvSpPr>
          <p:nvPr>
            <p:ph type="sldNum" sz="quarter" idx="12"/>
          </p:nvPr>
        </p:nvSpPr>
        <p:spPr/>
        <p:txBody>
          <a:bodyPr/>
          <a:lstStyle/>
          <a:p>
            <a:fld id="{D5C79CDC-D525-48C6-83DA-55B1A50EB0B8}" type="slidenum">
              <a:rPr lang="en-CA" smtClean="0"/>
              <a:t>‹#›</a:t>
            </a:fld>
            <a:endParaRPr lang="en-CA"/>
          </a:p>
        </p:txBody>
      </p:sp>
    </p:spTree>
    <p:extLst>
      <p:ext uri="{BB962C8B-B14F-4D97-AF65-F5344CB8AC3E}">
        <p14:creationId xmlns:p14="http://schemas.microsoft.com/office/powerpoint/2010/main" val="951005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05B8EC-FE77-1D45-BA7D-A6A6F3B8D978}"/>
              </a:ext>
            </a:extLst>
          </p:cNvPr>
          <p:cNvSpPr>
            <a:spLocks noGrp="1"/>
          </p:cNvSpPr>
          <p:nvPr>
            <p:ph type="dt" sz="half" idx="10"/>
          </p:nvPr>
        </p:nvSpPr>
        <p:spPr/>
        <p:txBody>
          <a:bodyPr/>
          <a:lstStyle/>
          <a:p>
            <a:fld id="{67C812EA-5CC5-4941-84EB-D40D1B83ADDC}" type="datetimeFigureOut">
              <a:rPr lang="en-CA" smtClean="0"/>
              <a:t>2023-02-21</a:t>
            </a:fld>
            <a:endParaRPr lang="en-CA"/>
          </a:p>
        </p:txBody>
      </p:sp>
      <p:sp>
        <p:nvSpPr>
          <p:cNvPr id="3" name="Footer Placeholder 2">
            <a:extLst>
              <a:ext uri="{FF2B5EF4-FFF2-40B4-BE49-F238E27FC236}">
                <a16:creationId xmlns:a16="http://schemas.microsoft.com/office/drawing/2014/main" id="{10E2AABE-7103-AC1E-E677-21A637B5421F}"/>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B378E68D-08C1-9176-4D63-BF0EB33C5702}"/>
              </a:ext>
            </a:extLst>
          </p:cNvPr>
          <p:cNvSpPr>
            <a:spLocks noGrp="1"/>
          </p:cNvSpPr>
          <p:nvPr>
            <p:ph type="sldNum" sz="quarter" idx="12"/>
          </p:nvPr>
        </p:nvSpPr>
        <p:spPr/>
        <p:txBody>
          <a:bodyPr/>
          <a:lstStyle/>
          <a:p>
            <a:fld id="{D5C79CDC-D525-48C6-83DA-55B1A50EB0B8}" type="slidenum">
              <a:rPr lang="en-CA" smtClean="0"/>
              <a:t>‹#›</a:t>
            </a:fld>
            <a:endParaRPr lang="en-CA"/>
          </a:p>
        </p:txBody>
      </p:sp>
    </p:spTree>
    <p:extLst>
      <p:ext uri="{BB962C8B-B14F-4D97-AF65-F5344CB8AC3E}">
        <p14:creationId xmlns:p14="http://schemas.microsoft.com/office/powerpoint/2010/main" val="3034779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97944-DB8C-EBB4-7292-BDF1658F73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0FBCA28E-41FB-13F1-3919-35CE761450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AC1B2666-D398-84C2-FD6E-406895BAA0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3F06DC-B362-E9EE-F3C9-F9ECB1350C9A}"/>
              </a:ext>
            </a:extLst>
          </p:cNvPr>
          <p:cNvSpPr>
            <a:spLocks noGrp="1"/>
          </p:cNvSpPr>
          <p:nvPr>
            <p:ph type="dt" sz="half" idx="10"/>
          </p:nvPr>
        </p:nvSpPr>
        <p:spPr/>
        <p:txBody>
          <a:bodyPr/>
          <a:lstStyle/>
          <a:p>
            <a:fld id="{67C812EA-5CC5-4941-84EB-D40D1B83ADDC}" type="datetimeFigureOut">
              <a:rPr lang="en-CA" smtClean="0"/>
              <a:t>2023-02-21</a:t>
            </a:fld>
            <a:endParaRPr lang="en-CA"/>
          </a:p>
        </p:txBody>
      </p:sp>
      <p:sp>
        <p:nvSpPr>
          <p:cNvPr id="6" name="Footer Placeholder 5">
            <a:extLst>
              <a:ext uri="{FF2B5EF4-FFF2-40B4-BE49-F238E27FC236}">
                <a16:creationId xmlns:a16="http://schemas.microsoft.com/office/drawing/2014/main" id="{BAE68E09-7A94-9C91-671C-5B530C7F6095}"/>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0DECC167-3DC3-B74B-9F8F-25C1CF40493E}"/>
              </a:ext>
            </a:extLst>
          </p:cNvPr>
          <p:cNvSpPr>
            <a:spLocks noGrp="1"/>
          </p:cNvSpPr>
          <p:nvPr>
            <p:ph type="sldNum" sz="quarter" idx="12"/>
          </p:nvPr>
        </p:nvSpPr>
        <p:spPr/>
        <p:txBody>
          <a:bodyPr/>
          <a:lstStyle/>
          <a:p>
            <a:fld id="{D5C79CDC-D525-48C6-83DA-55B1A50EB0B8}" type="slidenum">
              <a:rPr lang="en-CA" smtClean="0"/>
              <a:t>‹#›</a:t>
            </a:fld>
            <a:endParaRPr lang="en-CA"/>
          </a:p>
        </p:txBody>
      </p:sp>
    </p:spTree>
    <p:extLst>
      <p:ext uri="{BB962C8B-B14F-4D97-AF65-F5344CB8AC3E}">
        <p14:creationId xmlns:p14="http://schemas.microsoft.com/office/powerpoint/2010/main" val="2101022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6DEC5-4D9C-0D9A-F2B2-BFCBDD0F1E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BDB4A6E8-4601-CDC1-C242-FDB3F730AB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1B4EEF76-90EC-5101-D737-A3EC693890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2C85A3-7C8F-28BC-66DD-CA206C8E95F7}"/>
              </a:ext>
            </a:extLst>
          </p:cNvPr>
          <p:cNvSpPr>
            <a:spLocks noGrp="1"/>
          </p:cNvSpPr>
          <p:nvPr>
            <p:ph type="dt" sz="half" idx="10"/>
          </p:nvPr>
        </p:nvSpPr>
        <p:spPr/>
        <p:txBody>
          <a:bodyPr/>
          <a:lstStyle/>
          <a:p>
            <a:fld id="{67C812EA-5CC5-4941-84EB-D40D1B83ADDC}" type="datetimeFigureOut">
              <a:rPr lang="en-CA" smtClean="0"/>
              <a:t>2023-02-21</a:t>
            </a:fld>
            <a:endParaRPr lang="en-CA"/>
          </a:p>
        </p:txBody>
      </p:sp>
      <p:sp>
        <p:nvSpPr>
          <p:cNvPr id="6" name="Footer Placeholder 5">
            <a:extLst>
              <a:ext uri="{FF2B5EF4-FFF2-40B4-BE49-F238E27FC236}">
                <a16:creationId xmlns:a16="http://schemas.microsoft.com/office/drawing/2014/main" id="{24D05580-60C2-20DD-F80D-9891F7FAFA99}"/>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D88B6F33-B09D-A4E9-0C24-7EF7E7608ACC}"/>
              </a:ext>
            </a:extLst>
          </p:cNvPr>
          <p:cNvSpPr>
            <a:spLocks noGrp="1"/>
          </p:cNvSpPr>
          <p:nvPr>
            <p:ph type="sldNum" sz="quarter" idx="12"/>
          </p:nvPr>
        </p:nvSpPr>
        <p:spPr/>
        <p:txBody>
          <a:bodyPr/>
          <a:lstStyle/>
          <a:p>
            <a:fld id="{D5C79CDC-D525-48C6-83DA-55B1A50EB0B8}" type="slidenum">
              <a:rPr lang="en-CA" smtClean="0"/>
              <a:t>‹#›</a:t>
            </a:fld>
            <a:endParaRPr lang="en-CA"/>
          </a:p>
        </p:txBody>
      </p:sp>
    </p:spTree>
    <p:extLst>
      <p:ext uri="{BB962C8B-B14F-4D97-AF65-F5344CB8AC3E}">
        <p14:creationId xmlns:p14="http://schemas.microsoft.com/office/powerpoint/2010/main" val="2054333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B2369F-634E-334F-7551-F75B016DD5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DAF8ABB8-0F6A-AF43-53DF-ECB6BD8ED8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7FFEEA6-453C-3993-AFC5-5D5D5A3359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C812EA-5CC5-4941-84EB-D40D1B83ADDC}" type="datetimeFigureOut">
              <a:rPr lang="en-CA" smtClean="0"/>
              <a:t>2023-02-21</a:t>
            </a:fld>
            <a:endParaRPr lang="en-CA"/>
          </a:p>
        </p:txBody>
      </p:sp>
      <p:sp>
        <p:nvSpPr>
          <p:cNvPr id="5" name="Footer Placeholder 4">
            <a:extLst>
              <a:ext uri="{FF2B5EF4-FFF2-40B4-BE49-F238E27FC236}">
                <a16:creationId xmlns:a16="http://schemas.microsoft.com/office/drawing/2014/main" id="{F56ED7C6-5739-409F-B0A6-62360598E8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E5D17853-A17E-E5E3-CF7A-6D6A4201B7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C79CDC-D525-48C6-83DA-55B1A50EB0B8}" type="slidenum">
              <a:rPr lang="en-CA" smtClean="0"/>
              <a:t>‹#›</a:t>
            </a:fld>
            <a:endParaRPr lang="en-CA"/>
          </a:p>
        </p:txBody>
      </p:sp>
    </p:spTree>
    <p:extLst>
      <p:ext uri="{BB962C8B-B14F-4D97-AF65-F5344CB8AC3E}">
        <p14:creationId xmlns:p14="http://schemas.microsoft.com/office/powerpoint/2010/main" val="1068510373"/>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472DC0B-629B-F0F6-1BBA-6211B12F6039}"/>
              </a:ext>
            </a:extLst>
          </p:cNvPr>
          <p:cNvSpPr/>
          <p:nvPr/>
        </p:nvSpPr>
        <p:spPr>
          <a:xfrm>
            <a:off x="0" y="2063002"/>
            <a:ext cx="9562643" cy="2358837"/>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Title 1">
            <a:extLst>
              <a:ext uri="{FF2B5EF4-FFF2-40B4-BE49-F238E27FC236}">
                <a16:creationId xmlns:a16="http://schemas.microsoft.com/office/drawing/2014/main" id="{AF91DAB7-F4BB-9298-9CC3-96F2666CBFBB}"/>
              </a:ext>
            </a:extLst>
          </p:cNvPr>
          <p:cNvSpPr>
            <a:spLocks noGrp="1"/>
          </p:cNvSpPr>
          <p:nvPr>
            <p:ph type="ctrTitle"/>
          </p:nvPr>
        </p:nvSpPr>
        <p:spPr>
          <a:xfrm>
            <a:off x="844703" y="2601630"/>
            <a:ext cx="8425905" cy="1313610"/>
          </a:xfrm>
        </p:spPr>
        <p:txBody>
          <a:bodyPr anchor="ctr">
            <a:normAutofit/>
          </a:bodyPr>
          <a:lstStyle>
            <a:lvl1pPr algn="l">
              <a:defRPr sz="3200" b="1" cap="none" baseline="0">
                <a:solidFill>
                  <a:schemeClr val="bg1"/>
                </a:solidFill>
                <a:latin typeface="Arial" panose="020B0604020202020204" pitchFamily="34" charset="0"/>
                <a:cs typeface="Arial" panose="020B0604020202020204" pitchFamily="34" charset="0"/>
              </a:defRPr>
            </a:lvl1pPr>
          </a:lstStyle>
          <a:p>
            <a:r>
              <a:rPr lang="fr-FR" dirty="0"/>
              <a:t>L’hygiène personnelle pendant la puberté</a:t>
            </a:r>
          </a:p>
        </p:txBody>
      </p:sp>
      <p:pic>
        <p:nvPicPr>
          <p:cNvPr id="20" name="Picture 19">
            <a:extLst>
              <a:ext uri="{FF2B5EF4-FFF2-40B4-BE49-F238E27FC236}">
                <a16:creationId xmlns:a16="http://schemas.microsoft.com/office/drawing/2014/main" id="{2E534D98-8D73-9823-8D13-D41D7BD97B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703" y="609434"/>
            <a:ext cx="2035161" cy="1162949"/>
          </a:xfrm>
          <a:prstGeom prst="rect">
            <a:avLst/>
          </a:prstGeom>
        </p:spPr>
      </p:pic>
      <p:sp>
        <p:nvSpPr>
          <p:cNvPr id="21" name="Text Placeholder 15">
            <a:extLst>
              <a:ext uri="{FF2B5EF4-FFF2-40B4-BE49-F238E27FC236}">
                <a16:creationId xmlns:a16="http://schemas.microsoft.com/office/drawing/2014/main" id="{4A4281E6-AF1F-C967-1415-CB1BBC5EA954}"/>
              </a:ext>
            </a:extLst>
          </p:cNvPr>
          <p:cNvSpPr txBox="1">
            <a:spLocks/>
          </p:cNvSpPr>
          <p:nvPr/>
        </p:nvSpPr>
        <p:spPr>
          <a:xfrm>
            <a:off x="6788030" y="6143175"/>
            <a:ext cx="2850996" cy="708025"/>
          </a:xfrm>
          <a:prstGeom prst="rect">
            <a:avLst/>
          </a:prstGeom>
        </p:spPr>
        <p:txBody>
          <a:bodyPr vert="horz" lIns="91440" tIns="45720" rIns="91440" bIns="45720" rtlCol="0" anchor="ctr">
            <a:normAutofit fontScale="92500"/>
          </a:bodyPr>
          <a:lstStyle>
            <a:defPPr>
              <a:defRPr lang="en-US"/>
            </a:defPPr>
            <a:lvl1pPr marL="0" indent="0" algn="l" defTabSz="914400" rtl="0" eaLnBrk="1" latinLnBrk="0" hangingPunct="1">
              <a:buNone/>
              <a:defRPr sz="1800" b="0" kern="1200" baseline="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200" dirty="0">
                <a:solidFill>
                  <a:srgbClr val="06698A"/>
                </a:solidFill>
              </a:rPr>
              <a:t>Créée par : Équipe de la santé des enfants</a:t>
            </a:r>
          </a:p>
          <a:p>
            <a:r>
              <a:rPr lang="fr-FR" sz="1200" dirty="0">
                <a:solidFill>
                  <a:srgbClr val="06698A"/>
                </a:solidFill>
              </a:rPr>
              <a:t>Création : novembre 2019</a:t>
            </a:r>
          </a:p>
          <a:p>
            <a:r>
              <a:rPr lang="fr-FR" sz="1200" dirty="0">
                <a:solidFill>
                  <a:srgbClr val="06698A"/>
                </a:solidFill>
              </a:rPr>
              <a:t>Révision : avril 2022</a:t>
            </a:r>
          </a:p>
          <a:p>
            <a:endParaRPr lang="en-US" sz="1200" dirty="0">
              <a:solidFill>
                <a:srgbClr val="06698A"/>
              </a:solidFill>
            </a:endParaRPr>
          </a:p>
        </p:txBody>
      </p:sp>
      <p:pic>
        <p:nvPicPr>
          <p:cNvPr id="22" name="Picture 21">
            <a:extLst>
              <a:ext uri="{FF2B5EF4-FFF2-40B4-BE49-F238E27FC236}">
                <a16:creationId xmlns:a16="http://schemas.microsoft.com/office/drawing/2014/main" id="{20114FC9-0013-781F-2398-85D5BAAF898C}"/>
              </a:ext>
            </a:extLst>
          </p:cNvPr>
          <p:cNvPicPr>
            <a:picLocks noChangeAspect="1"/>
          </p:cNvPicPr>
          <p:nvPr/>
        </p:nvPicPr>
        <p:blipFill>
          <a:blip r:embed="rId4" cstate="print">
            <a:extLst>
              <a:ext uri="{28A0092B-C50C-407E-A947-70E740481C1C}">
                <a14:useLocalDpi xmlns:a14="http://schemas.microsoft.com/office/drawing/2010/main" val="0"/>
              </a:ext>
            </a:extLst>
          </a:blip>
          <a:srcRect l="16647" r="16647"/>
          <a:stretch/>
        </p:blipFill>
        <p:spPr>
          <a:xfrm>
            <a:off x="9834000" y="4499162"/>
            <a:ext cx="2358839" cy="2357747"/>
          </a:xfrm>
          <a:prstGeom prst="rect">
            <a:avLst/>
          </a:prstGeom>
        </p:spPr>
      </p:pic>
      <p:sp>
        <p:nvSpPr>
          <p:cNvPr id="24" name="Rectangle 23">
            <a:extLst>
              <a:ext uri="{FF2B5EF4-FFF2-40B4-BE49-F238E27FC236}">
                <a16:creationId xmlns:a16="http://schemas.microsoft.com/office/drawing/2014/main" id="{F9F4CE8D-7665-AF1C-A1E9-E4779856B507}"/>
              </a:ext>
            </a:extLst>
          </p:cNvPr>
          <p:cNvSpPr/>
          <p:nvPr/>
        </p:nvSpPr>
        <p:spPr>
          <a:xfrm>
            <a:off x="9639026" y="2063000"/>
            <a:ext cx="118591" cy="2358839"/>
          </a:xfrm>
          <a:prstGeom prst="rect">
            <a:avLst/>
          </a:pr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aseline="-25000" dirty="0"/>
          </a:p>
        </p:txBody>
      </p:sp>
      <p:sp>
        <p:nvSpPr>
          <p:cNvPr id="25" name="Rectangle 24">
            <a:extLst>
              <a:ext uri="{FF2B5EF4-FFF2-40B4-BE49-F238E27FC236}">
                <a16:creationId xmlns:a16="http://schemas.microsoft.com/office/drawing/2014/main" id="{647D07D0-A4D0-B5D6-6153-E264005D6B0F}"/>
              </a:ext>
            </a:extLst>
          </p:cNvPr>
          <p:cNvSpPr/>
          <p:nvPr/>
        </p:nvSpPr>
        <p:spPr>
          <a:xfrm>
            <a:off x="9641599" y="6800"/>
            <a:ext cx="116017" cy="1985682"/>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6698A"/>
              </a:solidFill>
            </a:endParaRPr>
          </a:p>
        </p:txBody>
      </p:sp>
      <p:pic>
        <p:nvPicPr>
          <p:cNvPr id="26" name="Picture 25" descr="Text&#10;&#10;Description automatically generated">
            <a:extLst>
              <a:ext uri="{FF2B5EF4-FFF2-40B4-BE49-F238E27FC236}">
                <a16:creationId xmlns:a16="http://schemas.microsoft.com/office/drawing/2014/main" id="{69664399-6C28-B46E-CAFA-3E7F26486BC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48789" y="1064457"/>
            <a:ext cx="2431864" cy="590841"/>
          </a:xfrm>
          <a:prstGeom prst="rect">
            <a:avLst/>
          </a:prstGeom>
        </p:spPr>
      </p:pic>
      <p:sp>
        <p:nvSpPr>
          <p:cNvPr id="27" name="Rectangle 26">
            <a:extLst>
              <a:ext uri="{FF2B5EF4-FFF2-40B4-BE49-F238E27FC236}">
                <a16:creationId xmlns:a16="http://schemas.microsoft.com/office/drawing/2014/main" id="{3B4A20F5-389C-6899-A081-AF3607061B5F}"/>
              </a:ext>
            </a:extLst>
          </p:cNvPr>
          <p:cNvSpPr/>
          <p:nvPr/>
        </p:nvSpPr>
        <p:spPr>
          <a:xfrm>
            <a:off x="9639026" y="4499162"/>
            <a:ext cx="118590" cy="2352038"/>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6698A"/>
              </a:solidFill>
            </a:endParaRPr>
          </a:p>
        </p:txBody>
      </p:sp>
      <p:pic>
        <p:nvPicPr>
          <p:cNvPr id="4" name="image5.jpeg">
            <a:extLst>
              <a:ext uri="{FF2B5EF4-FFF2-40B4-BE49-F238E27FC236}">
                <a16:creationId xmlns:a16="http://schemas.microsoft.com/office/drawing/2014/main" id="{04D7D84A-F999-2960-280D-CCEECF64610E}"/>
              </a:ext>
            </a:extLst>
          </p:cNvPr>
          <p:cNvPicPr>
            <a:picLocks noChangeAspect="1"/>
          </p:cNvPicPr>
          <p:nvPr/>
        </p:nvPicPr>
        <p:blipFill rotWithShape="1">
          <a:blip r:embed="rId6" cstate="print"/>
          <a:srcRect l="24714" r="14375" b="9170"/>
          <a:stretch/>
        </p:blipFill>
        <p:spPr bwMode="auto">
          <a:xfrm>
            <a:off x="9834000" y="2062814"/>
            <a:ext cx="2358000" cy="2359025"/>
          </a:xfrm>
          <a:prstGeom prst="rect">
            <a:avLst/>
          </a:prstGeom>
          <a:ln>
            <a:noFill/>
          </a:ln>
          <a:extLst>
            <a:ext uri="{53640926-AAD7-44D8-BBD7-CCE9431645EC}">
              <a14:shadowObscured xmlns:a14="http://schemas.microsoft.com/office/drawing/2010/main"/>
            </a:ext>
          </a:extLst>
        </p:spPr>
      </p:pic>
      <p:pic>
        <p:nvPicPr>
          <p:cNvPr id="1026" name="Picture 2">
            <a:extLst>
              <a:ext uri="{FF2B5EF4-FFF2-40B4-BE49-F238E27FC236}">
                <a16:creationId xmlns:a16="http://schemas.microsoft.com/office/drawing/2014/main" id="{E4D9E921-781E-343B-6B29-1CE386445BE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34000" y="-10701"/>
            <a:ext cx="2358000" cy="1991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60179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C7B7FAD-9EAD-F499-E53D-4B4E2DD4830C}"/>
              </a:ext>
            </a:extLst>
          </p:cNvPr>
          <p:cNvSpPr>
            <a:spLocks noGrp="1"/>
          </p:cNvSpPr>
          <p:nvPr>
            <p:ph type="title"/>
          </p:nvPr>
        </p:nvSpPr>
        <p:spPr>
          <a:xfrm>
            <a:off x="3193369" y="162783"/>
            <a:ext cx="5795889" cy="1028245"/>
          </a:xfrm>
        </p:spPr>
        <p:txBody>
          <a:bodyPr>
            <a:noAutofit/>
          </a:bodyPr>
          <a:lstStyle>
            <a:lvl1pPr>
              <a:defRPr sz="3200" b="1" cap="none" baseline="0">
                <a:solidFill>
                  <a:srgbClr val="6ABF4B"/>
                </a:solidFill>
                <a:latin typeface="Arial  "/>
              </a:defRPr>
            </a:lvl1pPr>
          </a:lstStyle>
          <a:p>
            <a:r>
              <a:rPr lang="en-US" dirty="0" err="1"/>
              <a:t>Déodorant</a:t>
            </a:r>
            <a:r>
              <a:rPr lang="en-US" dirty="0"/>
              <a:t> et </a:t>
            </a:r>
            <a:r>
              <a:rPr lang="en-US" dirty="0" err="1"/>
              <a:t>antisudorifique</a:t>
            </a:r>
            <a:endParaRPr lang="en-US" dirty="0"/>
          </a:p>
        </p:txBody>
      </p:sp>
      <p:sp>
        <p:nvSpPr>
          <p:cNvPr id="6" name="Rectangle 5">
            <a:extLst>
              <a:ext uri="{FF2B5EF4-FFF2-40B4-BE49-F238E27FC236}">
                <a16:creationId xmlns:a16="http://schemas.microsoft.com/office/drawing/2014/main" id="{EE345239-AC6F-D1C3-C5E7-2C9C48FE4FBE}"/>
              </a:ext>
            </a:extLst>
          </p:cNvPr>
          <p:cNvSpPr/>
          <p:nvPr/>
        </p:nvSpPr>
        <p:spPr>
          <a:xfrm>
            <a:off x="12075983" y="4499160"/>
            <a:ext cx="118591" cy="2358839"/>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8C0EE902-6CC6-93F0-A19B-7E58ED4CB903}"/>
              </a:ext>
            </a:extLst>
          </p:cNvPr>
          <p:cNvSpPr/>
          <p:nvPr/>
        </p:nvSpPr>
        <p:spPr>
          <a:xfrm>
            <a:off x="12073410" y="2063000"/>
            <a:ext cx="118591" cy="2358839"/>
          </a:xfrm>
          <a:prstGeom prst="rect">
            <a:avLst/>
          </a:pr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aseline="-25000" dirty="0"/>
          </a:p>
        </p:txBody>
      </p:sp>
      <p:sp>
        <p:nvSpPr>
          <p:cNvPr id="8" name="Rectangle 7">
            <a:extLst>
              <a:ext uri="{FF2B5EF4-FFF2-40B4-BE49-F238E27FC236}">
                <a16:creationId xmlns:a16="http://schemas.microsoft.com/office/drawing/2014/main" id="{BF9F4960-B1B5-9F54-730E-11AF7F13FC09}"/>
              </a:ext>
            </a:extLst>
          </p:cNvPr>
          <p:cNvSpPr/>
          <p:nvPr/>
        </p:nvSpPr>
        <p:spPr>
          <a:xfrm>
            <a:off x="12075983" y="6800"/>
            <a:ext cx="116017" cy="1985682"/>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a:extLst>
              <a:ext uri="{FF2B5EF4-FFF2-40B4-BE49-F238E27FC236}">
                <a16:creationId xmlns:a16="http://schemas.microsoft.com/office/drawing/2014/main" id="{4932D270-02E3-3C50-3696-9968FC4200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478" y="5777791"/>
            <a:ext cx="1590769" cy="909011"/>
          </a:xfrm>
          <a:prstGeom prst="rect">
            <a:avLst/>
          </a:prstGeom>
        </p:spPr>
      </p:pic>
      <p:pic>
        <p:nvPicPr>
          <p:cNvPr id="10" name="Picture 9" descr="Text&#10;&#10;Description automatically generated">
            <a:extLst>
              <a:ext uri="{FF2B5EF4-FFF2-40B4-BE49-F238E27FC236}">
                <a16:creationId xmlns:a16="http://schemas.microsoft.com/office/drawing/2014/main" id="{D3CB63CA-CBB3-7CA6-F907-4A8ECD5217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4598" y="6104945"/>
            <a:ext cx="2007071" cy="487635"/>
          </a:xfrm>
          <a:prstGeom prst="rect">
            <a:avLst/>
          </a:prstGeom>
        </p:spPr>
      </p:pic>
      <p:sp>
        <p:nvSpPr>
          <p:cNvPr id="2" name="Content Placeholder 2">
            <a:extLst>
              <a:ext uri="{FF2B5EF4-FFF2-40B4-BE49-F238E27FC236}">
                <a16:creationId xmlns:a16="http://schemas.microsoft.com/office/drawing/2014/main" id="{5070E688-77A7-DE5A-92F0-1BEF523B8F66}"/>
              </a:ext>
            </a:extLst>
          </p:cNvPr>
          <p:cNvSpPr>
            <a:spLocks noGrp="1"/>
          </p:cNvSpPr>
          <p:nvPr>
            <p:ph idx="1"/>
          </p:nvPr>
        </p:nvSpPr>
        <p:spPr>
          <a:xfrm>
            <a:off x="788196" y="1228582"/>
            <a:ext cx="10615607" cy="4184501"/>
          </a:xfrm>
        </p:spPr>
        <p:txBody>
          <a:bodyPr>
            <a:normAutofit/>
          </a:bodyPr>
          <a:lstStyle/>
          <a:p>
            <a:pPr marL="0" indent="0" algn="ctr">
              <a:spcAft>
                <a:spcPts val="1800"/>
              </a:spcAft>
              <a:buNone/>
              <a:defRPr/>
            </a:pPr>
            <a:r>
              <a:rPr lang="fr-FR" altLang="en-US" sz="3200" b="1" i="1" dirty="0">
                <a:solidFill>
                  <a:srgbClr val="06698A"/>
                </a:solidFill>
              </a:rPr>
              <a:t>Certaines personnes commencent à utiliser un déodorant ou un antisudorifique au début de la puberté. Elles l’appliquent sous les aisselles, le matin ou après une douche</a:t>
            </a:r>
          </a:p>
          <a:p>
            <a:pPr>
              <a:spcAft>
                <a:spcPts val="1200"/>
              </a:spcAft>
              <a:defRPr/>
            </a:pPr>
            <a:r>
              <a:rPr lang="fr-FR" altLang="en-US" sz="3200" dirty="0">
                <a:solidFill>
                  <a:srgbClr val="06698A"/>
                </a:solidFill>
              </a:rPr>
              <a:t>Le déodorant aide à contrôler les odeurs.</a:t>
            </a:r>
          </a:p>
          <a:p>
            <a:pPr>
              <a:spcAft>
                <a:spcPts val="1200"/>
              </a:spcAft>
              <a:defRPr/>
            </a:pPr>
            <a:r>
              <a:rPr lang="fr-FR" altLang="en-US" sz="3200" dirty="0">
                <a:solidFill>
                  <a:srgbClr val="06698A"/>
                </a:solidFill>
              </a:rPr>
              <a:t>L’antisudorifique réduit la transpiration.</a:t>
            </a:r>
          </a:p>
          <a:p>
            <a:pPr>
              <a:spcAft>
                <a:spcPts val="1200"/>
              </a:spcAft>
              <a:defRPr/>
            </a:pPr>
            <a:r>
              <a:rPr lang="fr-FR" altLang="en-US" sz="3200" dirty="0">
                <a:solidFill>
                  <a:srgbClr val="06698A"/>
                </a:solidFill>
              </a:rPr>
              <a:t>Certains produits combinent les deux.</a:t>
            </a:r>
          </a:p>
          <a:p>
            <a:endParaRPr lang="en-US" dirty="0"/>
          </a:p>
        </p:txBody>
      </p:sp>
    </p:spTree>
    <p:extLst>
      <p:ext uri="{BB962C8B-B14F-4D97-AF65-F5344CB8AC3E}">
        <p14:creationId xmlns:p14="http://schemas.microsoft.com/office/powerpoint/2010/main" val="2774480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E345239-AC6F-D1C3-C5E7-2C9C48FE4FBE}"/>
              </a:ext>
            </a:extLst>
          </p:cNvPr>
          <p:cNvSpPr/>
          <p:nvPr/>
        </p:nvSpPr>
        <p:spPr>
          <a:xfrm>
            <a:off x="12075983" y="4499160"/>
            <a:ext cx="118591" cy="2358839"/>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8C0EE902-6CC6-93F0-A19B-7E58ED4CB903}"/>
              </a:ext>
            </a:extLst>
          </p:cNvPr>
          <p:cNvSpPr/>
          <p:nvPr/>
        </p:nvSpPr>
        <p:spPr>
          <a:xfrm>
            <a:off x="12073410" y="2063000"/>
            <a:ext cx="118591" cy="2358839"/>
          </a:xfrm>
          <a:prstGeom prst="rect">
            <a:avLst/>
          </a:pr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aseline="-25000" dirty="0"/>
          </a:p>
        </p:txBody>
      </p:sp>
      <p:sp>
        <p:nvSpPr>
          <p:cNvPr id="8" name="Rectangle 7">
            <a:extLst>
              <a:ext uri="{FF2B5EF4-FFF2-40B4-BE49-F238E27FC236}">
                <a16:creationId xmlns:a16="http://schemas.microsoft.com/office/drawing/2014/main" id="{BF9F4960-B1B5-9F54-730E-11AF7F13FC09}"/>
              </a:ext>
            </a:extLst>
          </p:cNvPr>
          <p:cNvSpPr/>
          <p:nvPr/>
        </p:nvSpPr>
        <p:spPr>
          <a:xfrm>
            <a:off x="12075983" y="6800"/>
            <a:ext cx="116017" cy="1985682"/>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a:extLst>
              <a:ext uri="{FF2B5EF4-FFF2-40B4-BE49-F238E27FC236}">
                <a16:creationId xmlns:a16="http://schemas.microsoft.com/office/drawing/2014/main" id="{4932D270-02E3-3C50-3696-9968FC4200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478" y="5777791"/>
            <a:ext cx="1590769" cy="909011"/>
          </a:xfrm>
          <a:prstGeom prst="rect">
            <a:avLst/>
          </a:prstGeom>
        </p:spPr>
      </p:pic>
      <p:pic>
        <p:nvPicPr>
          <p:cNvPr id="10" name="Picture 9" descr="Text&#10;&#10;Description automatically generated">
            <a:extLst>
              <a:ext uri="{FF2B5EF4-FFF2-40B4-BE49-F238E27FC236}">
                <a16:creationId xmlns:a16="http://schemas.microsoft.com/office/drawing/2014/main" id="{D3CB63CA-CBB3-7CA6-F907-4A8ECD5217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4598" y="6104945"/>
            <a:ext cx="2007071" cy="487635"/>
          </a:xfrm>
          <a:prstGeom prst="rect">
            <a:avLst/>
          </a:prstGeom>
        </p:spPr>
      </p:pic>
      <p:pic>
        <p:nvPicPr>
          <p:cNvPr id="14" name="Picture 2">
            <a:extLst>
              <a:ext uri="{FF2B5EF4-FFF2-40B4-BE49-F238E27FC236}">
                <a16:creationId xmlns:a16="http://schemas.microsoft.com/office/drawing/2014/main" id="{C965141E-201C-47C5-6A4E-45BEF2C5B63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7900" y="666041"/>
            <a:ext cx="7696200"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76961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C7B7FAD-9EAD-F499-E53D-4B4E2DD4830C}"/>
              </a:ext>
            </a:extLst>
          </p:cNvPr>
          <p:cNvSpPr>
            <a:spLocks noGrp="1"/>
          </p:cNvSpPr>
          <p:nvPr>
            <p:ph type="title"/>
          </p:nvPr>
        </p:nvSpPr>
        <p:spPr>
          <a:xfrm>
            <a:off x="5191125" y="162783"/>
            <a:ext cx="1800225" cy="1028245"/>
          </a:xfrm>
        </p:spPr>
        <p:txBody>
          <a:bodyPr>
            <a:noAutofit/>
          </a:bodyPr>
          <a:lstStyle>
            <a:lvl1pPr>
              <a:defRPr sz="3200" b="1" cap="none" baseline="0">
                <a:solidFill>
                  <a:srgbClr val="6ABF4B"/>
                </a:solidFill>
                <a:latin typeface="Arial  "/>
              </a:defRPr>
            </a:lvl1pPr>
          </a:lstStyle>
          <a:p>
            <a:r>
              <a:rPr lang="en-US" dirty="0" err="1"/>
              <a:t>Lessive</a:t>
            </a:r>
            <a:endParaRPr lang="en-US" dirty="0"/>
          </a:p>
        </p:txBody>
      </p:sp>
      <p:sp>
        <p:nvSpPr>
          <p:cNvPr id="6" name="Rectangle 5">
            <a:extLst>
              <a:ext uri="{FF2B5EF4-FFF2-40B4-BE49-F238E27FC236}">
                <a16:creationId xmlns:a16="http://schemas.microsoft.com/office/drawing/2014/main" id="{EE345239-AC6F-D1C3-C5E7-2C9C48FE4FBE}"/>
              </a:ext>
            </a:extLst>
          </p:cNvPr>
          <p:cNvSpPr/>
          <p:nvPr/>
        </p:nvSpPr>
        <p:spPr>
          <a:xfrm>
            <a:off x="12075983" y="4499160"/>
            <a:ext cx="118591" cy="2358839"/>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8C0EE902-6CC6-93F0-A19B-7E58ED4CB903}"/>
              </a:ext>
            </a:extLst>
          </p:cNvPr>
          <p:cNvSpPr/>
          <p:nvPr/>
        </p:nvSpPr>
        <p:spPr>
          <a:xfrm>
            <a:off x="12073410" y="2063000"/>
            <a:ext cx="118591" cy="2358839"/>
          </a:xfrm>
          <a:prstGeom prst="rect">
            <a:avLst/>
          </a:pr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aseline="-25000" dirty="0"/>
          </a:p>
        </p:txBody>
      </p:sp>
      <p:sp>
        <p:nvSpPr>
          <p:cNvPr id="8" name="Rectangle 7">
            <a:extLst>
              <a:ext uri="{FF2B5EF4-FFF2-40B4-BE49-F238E27FC236}">
                <a16:creationId xmlns:a16="http://schemas.microsoft.com/office/drawing/2014/main" id="{BF9F4960-B1B5-9F54-730E-11AF7F13FC09}"/>
              </a:ext>
            </a:extLst>
          </p:cNvPr>
          <p:cNvSpPr/>
          <p:nvPr/>
        </p:nvSpPr>
        <p:spPr>
          <a:xfrm>
            <a:off x="12075983" y="6800"/>
            <a:ext cx="116017" cy="1985682"/>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a:extLst>
              <a:ext uri="{FF2B5EF4-FFF2-40B4-BE49-F238E27FC236}">
                <a16:creationId xmlns:a16="http://schemas.microsoft.com/office/drawing/2014/main" id="{4932D270-02E3-3C50-3696-9968FC4200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5478" y="5777791"/>
            <a:ext cx="1590769" cy="909011"/>
          </a:xfrm>
          <a:prstGeom prst="rect">
            <a:avLst/>
          </a:prstGeom>
        </p:spPr>
      </p:pic>
      <p:pic>
        <p:nvPicPr>
          <p:cNvPr id="10" name="Picture 9" descr="Text&#10;&#10;Description automatically generated">
            <a:extLst>
              <a:ext uri="{FF2B5EF4-FFF2-40B4-BE49-F238E27FC236}">
                <a16:creationId xmlns:a16="http://schemas.microsoft.com/office/drawing/2014/main" id="{D3CB63CA-CBB3-7CA6-F907-4A8ECD5217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14598" y="6104945"/>
            <a:ext cx="2007071" cy="487635"/>
          </a:xfrm>
          <a:prstGeom prst="rect">
            <a:avLst/>
          </a:prstGeom>
        </p:spPr>
      </p:pic>
      <p:sp>
        <p:nvSpPr>
          <p:cNvPr id="2" name="Content Placeholder 2">
            <a:extLst>
              <a:ext uri="{FF2B5EF4-FFF2-40B4-BE49-F238E27FC236}">
                <a16:creationId xmlns:a16="http://schemas.microsoft.com/office/drawing/2014/main" id="{5070E688-77A7-DE5A-92F0-1BEF523B8F66}"/>
              </a:ext>
            </a:extLst>
          </p:cNvPr>
          <p:cNvSpPr>
            <a:spLocks noGrp="1"/>
          </p:cNvSpPr>
          <p:nvPr>
            <p:ph idx="1"/>
          </p:nvPr>
        </p:nvSpPr>
        <p:spPr>
          <a:xfrm>
            <a:off x="788196" y="1228582"/>
            <a:ext cx="10615607" cy="4184501"/>
          </a:xfrm>
        </p:spPr>
        <p:txBody>
          <a:bodyPr>
            <a:normAutofit/>
          </a:bodyPr>
          <a:lstStyle/>
          <a:p>
            <a:pPr marL="0" indent="0" algn="ctr">
              <a:buNone/>
              <a:defRPr/>
            </a:pPr>
            <a:r>
              <a:rPr lang="fr-FR" altLang="en-US" sz="3200" b="1" i="1" dirty="0">
                <a:solidFill>
                  <a:srgbClr val="06698A"/>
                </a:solidFill>
              </a:rPr>
              <a:t>Tes vêtements pourraient devoir se faire laver plus souvent une fois la puberté commencée. </a:t>
            </a:r>
          </a:p>
          <a:p>
            <a:pPr marL="0" indent="0">
              <a:buNone/>
              <a:defRPr/>
            </a:pPr>
            <a:endParaRPr lang="en-US" altLang="en-US" sz="3200" b="1" i="1" dirty="0">
              <a:solidFill>
                <a:srgbClr val="06698A"/>
              </a:solidFill>
            </a:endParaRPr>
          </a:p>
          <a:p>
            <a:pPr marL="534988" indent="-268288">
              <a:defRPr/>
            </a:pPr>
            <a:r>
              <a:rPr lang="fr-FR" altLang="en-US" sz="3200" dirty="0">
                <a:solidFill>
                  <a:srgbClr val="06698A"/>
                </a:solidFill>
              </a:rPr>
              <a:t>La sueur et l’huile corporelle collent aux vêtements.</a:t>
            </a:r>
          </a:p>
          <a:p>
            <a:pPr marL="534988" indent="-268288">
              <a:defRPr/>
            </a:pPr>
            <a:r>
              <a:rPr lang="fr-FR" altLang="en-US" sz="3200" dirty="0">
                <a:solidFill>
                  <a:srgbClr val="06698A"/>
                </a:solidFill>
              </a:rPr>
              <a:t>Les bactéries donnent une odeur aux vêtements s’ils ne sont pas lavés régulièrement.</a:t>
            </a:r>
          </a:p>
          <a:p>
            <a:endParaRPr lang="en-US" dirty="0"/>
          </a:p>
        </p:txBody>
      </p:sp>
      <p:sp>
        <p:nvSpPr>
          <p:cNvPr id="3" name="Speech Bubble: Rectangle with Corners Rounded 2">
            <a:extLst>
              <a:ext uri="{FF2B5EF4-FFF2-40B4-BE49-F238E27FC236}">
                <a16:creationId xmlns:a16="http://schemas.microsoft.com/office/drawing/2014/main" id="{72816478-5036-91A3-CAC4-7D9D1057C044}"/>
              </a:ext>
            </a:extLst>
          </p:cNvPr>
          <p:cNvSpPr/>
          <p:nvPr/>
        </p:nvSpPr>
        <p:spPr>
          <a:xfrm rot="20312476">
            <a:off x="8691615" y="4134846"/>
            <a:ext cx="3083386" cy="2215658"/>
          </a:xfrm>
          <a:prstGeom prst="wedgeRoundRectCallout">
            <a:avLst>
              <a:gd name="adj1" fmla="val 36737"/>
              <a:gd name="adj2" fmla="val 64842"/>
              <a:gd name="adj3" fmla="val 16667"/>
            </a:avLst>
          </a:prstGeom>
          <a:solidFill>
            <a:srgbClr val="6ABF4B"/>
          </a:solidFill>
        </p:spPr>
        <p:style>
          <a:lnRef idx="3">
            <a:schemeClr val="lt1"/>
          </a:lnRef>
          <a:fillRef idx="1">
            <a:schemeClr val="accent1"/>
          </a:fillRef>
          <a:effectRef idx="1">
            <a:schemeClr val="accent1"/>
          </a:effectRef>
          <a:fontRef idx="minor">
            <a:schemeClr val="lt1"/>
          </a:fontRef>
        </p:style>
        <p:txBody>
          <a:bodyPr anchor="ctr"/>
          <a:lstStyle/>
          <a:p>
            <a:pPr algn="ctr">
              <a:defRPr/>
            </a:pPr>
            <a:r>
              <a:rPr lang="fr-FR" b="1" i="1" dirty="0"/>
              <a:t>Les sous-vêtements, les bas et les chandails couvrent les parties du corps qui transpirent le plus.</a:t>
            </a:r>
          </a:p>
          <a:p>
            <a:pPr algn="ctr">
              <a:defRPr/>
            </a:pPr>
            <a:r>
              <a:rPr lang="fr-FR" i="1" dirty="0"/>
              <a:t>Assure-toi d’en porter des propres chaque jour. </a:t>
            </a:r>
          </a:p>
        </p:txBody>
      </p:sp>
    </p:spTree>
    <p:extLst>
      <p:ext uri="{BB962C8B-B14F-4D97-AF65-F5344CB8AC3E}">
        <p14:creationId xmlns:p14="http://schemas.microsoft.com/office/powerpoint/2010/main" val="7137524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E345239-AC6F-D1C3-C5E7-2C9C48FE4FBE}"/>
              </a:ext>
            </a:extLst>
          </p:cNvPr>
          <p:cNvSpPr/>
          <p:nvPr/>
        </p:nvSpPr>
        <p:spPr>
          <a:xfrm>
            <a:off x="12075983" y="4499160"/>
            <a:ext cx="118591" cy="2358839"/>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8C0EE902-6CC6-93F0-A19B-7E58ED4CB903}"/>
              </a:ext>
            </a:extLst>
          </p:cNvPr>
          <p:cNvSpPr/>
          <p:nvPr/>
        </p:nvSpPr>
        <p:spPr>
          <a:xfrm>
            <a:off x="12073410" y="2063000"/>
            <a:ext cx="118591" cy="2358839"/>
          </a:xfrm>
          <a:prstGeom prst="rect">
            <a:avLst/>
          </a:pr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aseline="-25000" dirty="0"/>
          </a:p>
        </p:txBody>
      </p:sp>
      <p:sp>
        <p:nvSpPr>
          <p:cNvPr id="8" name="Rectangle 7">
            <a:extLst>
              <a:ext uri="{FF2B5EF4-FFF2-40B4-BE49-F238E27FC236}">
                <a16:creationId xmlns:a16="http://schemas.microsoft.com/office/drawing/2014/main" id="{BF9F4960-B1B5-9F54-730E-11AF7F13FC09}"/>
              </a:ext>
            </a:extLst>
          </p:cNvPr>
          <p:cNvSpPr/>
          <p:nvPr/>
        </p:nvSpPr>
        <p:spPr>
          <a:xfrm>
            <a:off x="12075983" y="6800"/>
            <a:ext cx="116017" cy="1985682"/>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a:extLst>
              <a:ext uri="{FF2B5EF4-FFF2-40B4-BE49-F238E27FC236}">
                <a16:creationId xmlns:a16="http://schemas.microsoft.com/office/drawing/2014/main" id="{4932D270-02E3-3C50-3696-9968FC4200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478" y="5777791"/>
            <a:ext cx="1590769" cy="909011"/>
          </a:xfrm>
          <a:prstGeom prst="rect">
            <a:avLst/>
          </a:prstGeom>
        </p:spPr>
      </p:pic>
      <p:pic>
        <p:nvPicPr>
          <p:cNvPr id="10" name="Picture 9" descr="Text&#10;&#10;Description automatically generated">
            <a:extLst>
              <a:ext uri="{FF2B5EF4-FFF2-40B4-BE49-F238E27FC236}">
                <a16:creationId xmlns:a16="http://schemas.microsoft.com/office/drawing/2014/main" id="{D3CB63CA-CBB3-7CA6-F907-4A8ECD5217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4598" y="6104945"/>
            <a:ext cx="2007071" cy="487635"/>
          </a:xfrm>
          <a:prstGeom prst="rect">
            <a:avLst/>
          </a:prstGeom>
        </p:spPr>
      </p:pic>
      <p:pic>
        <p:nvPicPr>
          <p:cNvPr id="2" name="Picture 8">
            <a:extLst>
              <a:ext uri="{FF2B5EF4-FFF2-40B4-BE49-F238E27FC236}">
                <a16:creationId xmlns:a16="http://schemas.microsoft.com/office/drawing/2014/main" id="{66F31839-E552-59B9-342E-49C7CDB8C952}"/>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822680" y="1060206"/>
            <a:ext cx="6546640" cy="4364426"/>
          </a:xfrm>
          <a:prstGeom prst="round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9974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C7B7FAD-9EAD-F499-E53D-4B4E2DD4830C}"/>
              </a:ext>
            </a:extLst>
          </p:cNvPr>
          <p:cNvSpPr>
            <a:spLocks noGrp="1"/>
          </p:cNvSpPr>
          <p:nvPr>
            <p:ph type="title"/>
          </p:nvPr>
        </p:nvSpPr>
        <p:spPr>
          <a:xfrm>
            <a:off x="2996427" y="200337"/>
            <a:ext cx="6203852" cy="1028245"/>
          </a:xfrm>
        </p:spPr>
        <p:txBody>
          <a:bodyPr>
            <a:noAutofit/>
          </a:bodyPr>
          <a:lstStyle>
            <a:lvl1pPr>
              <a:defRPr sz="3200" b="1" cap="none" baseline="0">
                <a:solidFill>
                  <a:srgbClr val="6ABF4B"/>
                </a:solidFill>
                <a:latin typeface="Arial  "/>
              </a:defRPr>
            </a:lvl1pPr>
          </a:lstStyle>
          <a:p>
            <a:r>
              <a:rPr lang="fr-FR" dirty="0"/>
              <a:t>Brosse à dents et soie dentaire</a:t>
            </a:r>
            <a:endParaRPr lang="en-US" dirty="0"/>
          </a:p>
        </p:txBody>
      </p:sp>
      <p:sp>
        <p:nvSpPr>
          <p:cNvPr id="6" name="Rectangle 5">
            <a:extLst>
              <a:ext uri="{FF2B5EF4-FFF2-40B4-BE49-F238E27FC236}">
                <a16:creationId xmlns:a16="http://schemas.microsoft.com/office/drawing/2014/main" id="{EE345239-AC6F-D1C3-C5E7-2C9C48FE4FBE}"/>
              </a:ext>
            </a:extLst>
          </p:cNvPr>
          <p:cNvSpPr/>
          <p:nvPr/>
        </p:nvSpPr>
        <p:spPr>
          <a:xfrm>
            <a:off x="12075983" y="4499160"/>
            <a:ext cx="118591" cy="2358839"/>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8C0EE902-6CC6-93F0-A19B-7E58ED4CB903}"/>
              </a:ext>
            </a:extLst>
          </p:cNvPr>
          <p:cNvSpPr/>
          <p:nvPr/>
        </p:nvSpPr>
        <p:spPr>
          <a:xfrm>
            <a:off x="12073410" y="2063000"/>
            <a:ext cx="118591" cy="2358839"/>
          </a:xfrm>
          <a:prstGeom prst="rect">
            <a:avLst/>
          </a:pr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aseline="-25000" dirty="0"/>
          </a:p>
        </p:txBody>
      </p:sp>
      <p:sp>
        <p:nvSpPr>
          <p:cNvPr id="8" name="Rectangle 7">
            <a:extLst>
              <a:ext uri="{FF2B5EF4-FFF2-40B4-BE49-F238E27FC236}">
                <a16:creationId xmlns:a16="http://schemas.microsoft.com/office/drawing/2014/main" id="{BF9F4960-B1B5-9F54-730E-11AF7F13FC09}"/>
              </a:ext>
            </a:extLst>
          </p:cNvPr>
          <p:cNvSpPr/>
          <p:nvPr/>
        </p:nvSpPr>
        <p:spPr>
          <a:xfrm>
            <a:off x="12075983" y="6800"/>
            <a:ext cx="116017" cy="1985682"/>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a:extLst>
              <a:ext uri="{FF2B5EF4-FFF2-40B4-BE49-F238E27FC236}">
                <a16:creationId xmlns:a16="http://schemas.microsoft.com/office/drawing/2014/main" id="{4932D270-02E3-3C50-3696-9968FC4200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478" y="5777791"/>
            <a:ext cx="1590769" cy="909011"/>
          </a:xfrm>
          <a:prstGeom prst="rect">
            <a:avLst/>
          </a:prstGeom>
        </p:spPr>
      </p:pic>
      <p:pic>
        <p:nvPicPr>
          <p:cNvPr id="10" name="Picture 9" descr="Text&#10;&#10;Description automatically generated">
            <a:extLst>
              <a:ext uri="{FF2B5EF4-FFF2-40B4-BE49-F238E27FC236}">
                <a16:creationId xmlns:a16="http://schemas.microsoft.com/office/drawing/2014/main" id="{D3CB63CA-CBB3-7CA6-F907-4A8ECD5217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4598" y="6104945"/>
            <a:ext cx="2007071" cy="487635"/>
          </a:xfrm>
          <a:prstGeom prst="rect">
            <a:avLst/>
          </a:prstGeom>
        </p:spPr>
      </p:pic>
      <p:sp>
        <p:nvSpPr>
          <p:cNvPr id="2" name="Content Placeholder 2">
            <a:extLst>
              <a:ext uri="{FF2B5EF4-FFF2-40B4-BE49-F238E27FC236}">
                <a16:creationId xmlns:a16="http://schemas.microsoft.com/office/drawing/2014/main" id="{5070E688-77A7-DE5A-92F0-1BEF523B8F66}"/>
              </a:ext>
            </a:extLst>
          </p:cNvPr>
          <p:cNvSpPr>
            <a:spLocks noGrp="1"/>
          </p:cNvSpPr>
          <p:nvPr>
            <p:ph idx="1"/>
          </p:nvPr>
        </p:nvSpPr>
        <p:spPr>
          <a:xfrm>
            <a:off x="788196" y="1228582"/>
            <a:ext cx="10615607" cy="4184501"/>
          </a:xfrm>
        </p:spPr>
        <p:txBody>
          <a:bodyPr>
            <a:normAutofit/>
          </a:bodyPr>
          <a:lstStyle/>
          <a:p>
            <a:pPr marL="0" indent="0" algn="ctr">
              <a:buNone/>
              <a:defRPr/>
            </a:pPr>
            <a:r>
              <a:rPr lang="fr-FR" altLang="en-US" sz="3200" b="1" i="1" dirty="0">
                <a:solidFill>
                  <a:srgbClr val="06698A"/>
                </a:solidFill>
              </a:rPr>
              <a:t>Brosse-toi les dents pendant deux minutes, deux fois par jour.</a:t>
            </a:r>
          </a:p>
          <a:p>
            <a:pPr marL="0" indent="0" algn="ctr">
              <a:buNone/>
              <a:defRPr/>
            </a:pPr>
            <a:endParaRPr lang="en-US" altLang="en-US" sz="3200" b="1" i="1" dirty="0">
              <a:solidFill>
                <a:srgbClr val="06698A"/>
              </a:solidFill>
            </a:endParaRPr>
          </a:p>
          <a:p>
            <a:pPr marL="633413" indent="-366713">
              <a:defRPr/>
            </a:pPr>
            <a:r>
              <a:rPr lang="fr-FR" altLang="en-US" sz="3200" dirty="0">
                <a:solidFill>
                  <a:srgbClr val="06698A"/>
                </a:solidFill>
              </a:rPr>
              <a:t>Cela prévient la carie dentaire.</a:t>
            </a:r>
          </a:p>
          <a:p>
            <a:pPr marL="633413" indent="-366713">
              <a:defRPr/>
            </a:pPr>
            <a:r>
              <a:rPr lang="fr-FR" altLang="en-US" sz="3200" dirty="0">
                <a:solidFill>
                  <a:srgbClr val="06698A"/>
                </a:solidFill>
              </a:rPr>
              <a:t>Cela élimine les bactéries qui causent la mauvaise haleine.</a:t>
            </a:r>
          </a:p>
          <a:p>
            <a:pPr marL="633413" indent="-366713">
              <a:defRPr/>
            </a:pPr>
            <a:r>
              <a:rPr lang="fr-FR" altLang="en-US" sz="3200" dirty="0">
                <a:solidFill>
                  <a:srgbClr val="06698A"/>
                </a:solidFill>
              </a:rPr>
              <a:t>La quantité de dentifrice ne devrait pas dépasser la taille d’un pois.</a:t>
            </a:r>
          </a:p>
          <a:p>
            <a:endParaRPr lang="en-US" dirty="0"/>
          </a:p>
        </p:txBody>
      </p:sp>
      <p:sp>
        <p:nvSpPr>
          <p:cNvPr id="5" name="Speech Bubble: Rectangle with Corners Rounded 4">
            <a:extLst>
              <a:ext uri="{FF2B5EF4-FFF2-40B4-BE49-F238E27FC236}">
                <a16:creationId xmlns:a16="http://schemas.microsoft.com/office/drawing/2014/main" id="{8E5A8D2C-D31C-3DF5-C283-5B7F0D75517A}"/>
              </a:ext>
            </a:extLst>
          </p:cNvPr>
          <p:cNvSpPr/>
          <p:nvPr/>
        </p:nvSpPr>
        <p:spPr>
          <a:xfrm rot="20312476">
            <a:off x="8154607" y="4382778"/>
            <a:ext cx="3510095" cy="2002480"/>
          </a:xfrm>
          <a:prstGeom prst="wedgeRoundRectCallout">
            <a:avLst>
              <a:gd name="adj1" fmla="val 36737"/>
              <a:gd name="adj2" fmla="val 64842"/>
              <a:gd name="adj3" fmla="val 16667"/>
            </a:avLst>
          </a:prstGeom>
          <a:solidFill>
            <a:srgbClr val="06698A"/>
          </a:solidFill>
        </p:spPr>
        <p:style>
          <a:lnRef idx="3">
            <a:schemeClr val="lt1"/>
          </a:lnRef>
          <a:fillRef idx="1">
            <a:schemeClr val="accent2"/>
          </a:fillRef>
          <a:effectRef idx="1">
            <a:schemeClr val="accent2"/>
          </a:effectRef>
          <a:fontRef idx="minor">
            <a:schemeClr val="lt1"/>
          </a:fontRef>
        </p:style>
        <p:txBody>
          <a:bodyPr anchor="ctr"/>
          <a:lstStyle/>
          <a:p>
            <a:pPr algn="ctr">
              <a:defRPr/>
            </a:pPr>
            <a:r>
              <a:rPr lang="fr-FR" sz="2400" i="1" dirty="0"/>
              <a:t>N’oublie pas de passer la soie dentaire chaque jour!</a:t>
            </a:r>
          </a:p>
        </p:txBody>
      </p:sp>
    </p:spTree>
    <p:extLst>
      <p:ext uri="{BB962C8B-B14F-4D97-AF65-F5344CB8AC3E}">
        <p14:creationId xmlns:p14="http://schemas.microsoft.com/office/powerpoint/2010/main" val="9532523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E345239-AC6F-D1C3-C5E7-2C9C48FE4FBE}"/>
              </a:ext>
            </a:extLst>
          </p:cNvPr>
          <p:cNvSpPr/>
          <p:nvPr/>
        </p:nvSpPr>
        <p:spPr>
          <a:xfrm>
            <a:off x="12075983" y="4499160"/>
            <a:ext cx="118591" cy="2358839"/>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8C0EE902-6CC6-93F0-A19B-7E58ED4CB903}"/>
              </a:ext>
            </a:extLst>
          </p:cNvPr>
          <p:cNvSpPr/>
          <p:nvPr/>
        </p:nvSpPr>
        <p:spPr>
          <a:xfrm>
            <a:off x="12073410" y="2063000"/>
            <a:ext cx="118591" cy="2358839"/>
          </a:xfrm>
          <a:prstGeom prst="rect">
            <a:avLst/>
          </a:pr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aseline="-25000" dirty="0"/>
          </a:p>
        </p:txBody>
      </p:sp>
      <p:sp>
        <p:nvSpPr>
          <p:cNvPr id="8" name="Rectangle 7">
            <a:extLst>
              <a:ext uri="{FF2B5EF4-FFF2-40B4-BE49-F238E27FC236}">
                <a16:creationId xmlns:a16="http://schemas.microsoft.com/office/drawing/2014/main" id="{BF9F4960-B1B5-9F54-730E-11AF7F13FC09}"/>
              </a:ext>
            </a:extLst>
          </p:cNvPr>
          <p:cNvSpPr/>
          <p:nvPr/>
        </p:nvSpPr>
        <p:spPr>
          <a:xfrm>
            <a:off x="12075983" y="6800"/>
            <a:ext cx="116017" cy="1985682"/>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a:extLst>
              <a:ext uri="{FF2B5EF4-FFF2-40B4-BE49-F238E27FC236}">
                <a16:creationId xmlns:a16="http://schemas.microsoft.com/office/drawing/2014/main" id="{4932D270-02E3-3C50-3696-9968FC4200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478" y="5777791"/>
            <a:ext cx="1590769" cy="909011"/>
          </a:xfrm>
          <a:prstGeom prst="rect">
            <a:avLst/>
          </a:prstGeom>
        </p:spPr>
      </p:pic>
      <p:pic>
        <p:nvPicPr>
          <p:cNvPr id="10" name="Picture 9" descr="Text&#10;&#10;Description automatically generated">
            <a:extLst>
              <a:ext uri="{FF2B5EF4-FFF2-40B4-BE49-F238E27FC236}">
                <a16:creationId xmlns:a16="http://schemas.microsoft.com/office/drawing/2014/main" id="{D3CB63CA-CBB3-7CA6-F907-4A8ECD5217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4598" y="6104945"/>
            <a:ext cx="2007071" cy="487635"/>
          </a:xfrm>
          <a:prstGeom prst="rect">
            <a:avLst/>
          </a:prstGeom>
        </p:spPr>
      </p:pic>
      <p:pic>
        <p:nvPicPr>
          <p:cNvPr id="3" name="Picture 2">
            <a:extLst>
              <a:ext uri="{FF2B5EF4-FFF2-40B4-BE49-F238E27FC236}">
                <a16:creationId xmlns:a16="http://schemas.microsoft.com/office/drawing/2014/main" id="{6095249F-56D1-B47E-406F-90A1CD5458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9175" y="585787"/>
            <a:ext cx="7613650" cy="507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45084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C7B7FAD-9EAD-F499-E53D-4B4E2DD4830C}"/>
              </a:ext>
            </a:extLst>
          </p:cNvPr>
          <p:cNvSpPr>
            <a:spLocks noGrp="1"/>
          </p:cNvSpPr>
          <p:nvPr>
            <p:ph type="title"/>
          </p:nvPr>
        </p:nvSpPr>
        <p:spPr>
          <a:xfrm>
            <a:off x="3981161" y="200337"/>
            <a:ext cx="4220308" cy="1028245"/>
          </a:xfrm>
        </p:spPr>
        <p:txBody>
          <a:bodyPr>
            <a:noAutofit/>
          </a:bodyPr>
          <a:lstStyle>
            <a:lvl1pPr>
              <a:defRPr sz="3200" b="1" cap="none" baseline="0">
                <a:solidFill>
                  <a:srgbClr val="6ABF4B"/>
                </a:solidFill>
                <a:latin typeface="Arial  "/>
              </a:defRPr>
            </a:lvl1pPr>
          </a:lstStyle>
          <a:p>
            <a:r>
              <a:rPr lang="en-US" dirty="0" err="1"/>
              <a:t>Produits</a:t>
            </a:r>
            <a:r>
              <a:rPr lang="en-US" dirty="0"/>
              <a:t> </a:t>
            </a:r>
            <a:r>
              <a:rPr lang="en-US" dirty="0" err="1"/>
              <a:t>menstruels</a:t>
            </a:r>
            <a:endParaRPr lang="en-US" dirty="0"/>
          </a:p>
        </p:txBody>
      </p:sp>
      <p:sp>
        <p:nvSpPr>
          <p:cNvPr id="6" name="Rectangle 5">
            <a:extLst>
              <a:ext uri="{FF2B5EF4-FFF2-40B4-BE49-F238E27FC236}">
                <a16:creationId xmlns:a16="http://schemas.microsoft.com/office/drawing/2014/main" id="{EE345239-AC6F-D1C3-C5E7-2C9C48FE4FBE}"/>
              </a:ext>
            </a:extLst>
          </p:cNvPr>
          <p:cNvSpPr/>
          <p:nvPr/>
        </p:nvSpPr>
        <p:spPr>
          <a:xfrm>
            <a:off x="12075983" y="4499160"/>
            <a:ext cx="118591" cy="2358839"/>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8C0EE902-6CC6-93F0-A19B-7E58ED4CB903}"/>
              </a:ext>
            </a:extLst>
          </p:cNvPr>
          <p:cNvSpPr/>
          <p:nvPr/>
        </p:nvSpPr>
        <p:spPr>
          <a:xfrm>
            <a:off x="12073410" y="2063000"/>
            <a:ext cx="118591" cy="2358839"/>
          </a:xfrm>
          <a:prstGeom prst="rect">
            <a:avLst/>
          </a:pr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aseline="-25000" dirty="0"/>
          </a:p>
        </p:txBody>
      </p:sp>
      <p:sp>
        <p:nvSpPr>
          <p:cNvPr id="8" name="Rectangle 7">
            <a:extLst>
              <a:ext uri="{FF2B5EF4-FFF2-40B4-BE49-F238E27FC236}">
                <a16:creationId xmlns:a16="http://schemas.microsoft.com/office/drawing/2014/main" id="{BF9F4960-B1B5-9F54-730E-11AF7F13FC09}"/>
              </a:ext>
            </a:extLst>
          </p:cNvPr>
          <p:cNvSpPr/>
          <p:nvPr/>
        </p:nvSpPr>
        <p:spPr>
          <a:xfrm>
            <a:off x="12075983" y="6800"/>
            <a:ext cx="116017" cy="1985682"/>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a:extLst>
              <a:ext uri="{FF2B5EF4-FFF2-40B4-BE49-F238E27FC236}">
                <a16:creationId xmlns:a16="http://schemas.microsoft.com/office/drawing/2014/main" id="{4932D270-02E3-3C50-3696-9968FC4200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478" y="5777791"/>
            <a:ext cx="1590769" cy="909011"/>
          </a:xfrm>
          <a:prstGeom prst="rect">
            <a:avLst/>
          </a:prstGeom>
        </p:spPr>
      </p:pic>
      <p:pic>
        <p:nvPicPr>
          <p:cNvPr id="10" name="Picture 9" descr="Text&#10;&#10;Description automatically generated">
            <a:extLst>
              <a:ext uri="{FF2B5EF4-FFF2-40B4-BE49-F238E27FC236}">
                <a16:creationId xmlns:a16="http://schemas.microsoft.com/office/drawing/2014/main" id="{D3CB63CA-CBB3-7CA6-F907-4A8ECD5217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4598" y="6104945"/>
            <a:ext cx="2007071" cy="487635"/>
          </a:xfrm>
          <a:prstGeom prst="rect">
            <a:avLst/>
          </a:prstGeom>
        </p:spPr>
      </p:pic>
      <p:sp>
        <p:nvSpPr>
          <p:cNvPr id="2" name="Content Placeholder 2">
            <a:extLst>
              <a:ext uri="{FF2B5EF4-FFF2-40B4-BE49-F238E27FC236}">
                <a16:creationId xmlns:a16="http://schemas.microsoft.com/office/drawing/2014/main" id="{5070E688-77A7-DE5A-92F0-1BEF523B8F66}"/>
              </a:ext>
            </a:extLst>
          </p:cNvPr>
          <p:cNvSpPr>
            <a:spLocks noGrp="1"/>
          </p:cNvSpPr>
          <p:nvPr>
            <p:ph idx="1"/>
          </p:nvPr>
        </p:nvSpPr>
        <p:spPr>
          <a:xfrm>
            <a:off x="717948" y="1228583"/>
            <a:ext cx="10756104" cy="4693916"/>
          </a:xfrm>
        </p:spPr>
        <p:txBody>
          <a:bodyPr>
            <a:normAutofit/>
          </a:bodyPr>
          <a:lstStyle/>
          <a:p>
            <a:pPr marL="0" indent="0" algn="ctr">
              <a:buNone/>
              <a:defRPr/>
            </a:pPr>
            <a:r>
              <a:rPr lang="fr-FR" altLang="en-US" sz="3200" b="1" i="1" dirty="0">
                <a:solidFill>
                  <a:srgbClr val="06698A"/>
                </a:solidFill>
              </a:rPr>
              <a:t>Que sont les menstruations (les règles)?</a:t>
            </a:r>
          </a:p>
          <a:p>
            <a:pPr marL="0" indent="0">
              <a:buNone/>
              <a:defRPr/>
            </a:pPr>
            <a:r>
              <a:rPr lang="fr-FR" altLang="en-US" sz="3200" dirty="0">
                <a:solidFill>
                  <a:srgbClr val="06698A"/>
                </a:solidFill>
              </a:rPr>
              <a:t>La personne ayant une vulve et un utérus commencera à avoir des menstruations.</a:t>
            </a:r>
          </a:p>
          <a:p>
            <a:pPr marL="0" indent="0">
              <a:buNone/>
              <a:defRPr/>
            </a:pPr>
            <a:endParaRPr lang="en-US" altLang="en-US" sz="2400" dirty="0">
              <a:solidFill>
                <a:srgbClr val="06698A"/>
              </a:solidFill>
            </a:endParaRPr>
          </a:p>
          <a:p>
            <a:pPr marL="450850" indent="-268288">
              <a:spcAft>
                <a:spcPts val="1200"/>
              </a:spcAft>
              <a:defRPr/>
            </a:pPr>
            <a:r>
              <a:rPr lang="fr-FR" altLang="en-US" sz="3200" dirty="0">
                <a:solidFill>
                  <a:srgbClr val="06698A"/>
                </a:solidFill>
              </a:rPr>
              <a:t>Du sang et des tissus sortent du corps par le vagin.</a:t>
            </a:r>
          </a:p>
          <a:p>
            <a:pPr marL="450850" indent="-268288">
              <a:spcAft>
                <a:spcPts val="1200"/>
              </a:spcAft>
              <a:defRPr/>
            </a:pPr>
            <a:r>
              <a:rPr lang="fr-FR" altLang="en-US" sz="3200" dirty="0">
                <a:solidFill>
                  <a:srgbClr val="06698A"/>
                </a:solidFill>
              </a:rPr>
              <a:t>Cela se produit à peu près tous les mois.</a:t>
            </a:r>
          </a:p>
          <a:p>
            <a:pPr marL="450850" indent="-268288">
              <a:spcAft>
                <a:spcPts val="1200"/>
              </a:spcAft>
              <a:defRPr/>
            </a:pPr>
            <a:r>
              <a:rPr lang="fr-FR" altLang="en-US" sz="3200" dirty="0">
                <a:solidFill>
                  <a:srgbClr val="06698A"/>
                </a:solidFill>
              </a:rPr>
              <a:t>L’écoulement de sang dure de 2 à 7 jours.</a:t>
            </a:r>
          </a:p>
          <a:p>
            <a:endParaRPr lang="en-US" dirty="0"/>
          </a:p>
        </p:txBody>
      </p:sp>
    </p:spTree>
    <p:extLst>
      <p:ext uri="{BB962C8B-B14F-4D97-AF65-F5344CB8AC3E}">
        <p14:creationId xmlns:p14="http://schemas.microsoft.com/office/powerpoint/2010/main" val="20587886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C7B7FAD-9EAD-F499-E53D-4B4E2DD4830C}"/>
              </a:ext>
            </a:extLst>
          </p:cNvPr>
          <p:cNvSpPr>
            <a:spLocks noGrp="1"/>
          </p:cNvSpPr>
          <p:nvPr>
            <p:ph type="title"/>
          </p:nvPr>
        </p:nvSpPr>
        <p:spPr>
          <a:xfrm>
            <a:off x="4039479" y="200337"/>
            <a:ext cx="4120204" cy="1028245"/>
          </a:xfrm>
        </p:spPr>
        <p:txBody>
          <a:bodyPr>
            <a:noAutofit/>
          </a:bodyPr>
          <a:lstStyle>
            <a:lvl1pPr>
              <a:defRPr sz="3200" b="1" cap="none" baseline="0">
                <a:solidFill>
                  <a:srgbClr val="6ABF4B"/>
                </a:solidFill>
                <a:latin typeface="Arial  "/>
              </a:defRPr>
            </a:lvl1pPr>
          </a:lstStyle>
          <a:p>
            <a:r>
              <a:rPr lang="en-US" dirty="0" err="1"/>
              <a:t>Produits</a:t>
            </a:r>
            <a:r>
              <a:rPr lang="en-US" dirty="0"/>
              <a:t> </a:t>
            </a:r>
            <a:r>
              <a:rPr lang="en-US" dirty="0" err="1"/>
              <a:t>menstruels</a:t>
            </a:r>
            <a:endParaRPr lang="en-US" dirty="0"/>
          </a:p>
        </p:txBody>
      </p:sp>
      <p:sp>
        <p:nvSpPr>
          <p:cNvPr id="6" name="Rectangle 5">
            <a:extLst>
              <a:ext uri="{FF2B5EF4-FFF2-40B4-BE49-F238E27FC236}">
                <a16:creationId xmlns:a16="http://schemas.microsoft.com/office/drawing/2014/main" id="{EE345239-AC6F-D1C3-C5E7-2C9C48FE4FBE}"/>
              </a:ext>
            </a:extLst>
          </p:cNvPr>
          <p:cNvSpPr/>
          <p:nvPr/>
        </p:nvSpPr>
        <p:spPr>
          <a:xfrm>
            <a:off x="12075983" y="4499160"/>
            <a:ext cx="118591" cy="2358839"/>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8C0EE902-6CC6-93F0-A19B-7E58ED4CB903}"/>
              </a:ext>
            </a:extLst>
          </p:cNvPr>
          <p:cNvSpPr/>
          <p:nvPr/>
        </p:nvSpPr>
        <p:spPr>
          <a:xfrm>
            <a:off x="12073410" y="2063000"/>
            <a:ext cx="118591" cy="2358839"/>
          </a:xfrm>
          <a:prstGeom prst="rect">
            <a:avLst/>
          </a:pr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aseline="-25000" dirty="0"/>
          </a:p>
        </p:txBody>
      </p:sp>
      <p:sp>
        <p:nvSpPr>
          <p:cNvPr id="8" name="Rectangle 7">
            <a:extLst>
              <a:ext uri="{FF2B5EF4-FFF2-40B4-BE49-F238E27FC236}">
                <a16:creationId xmlns:a16="http://schemas.microsoft.com/office/drawing/2014/main" id="{BF9F4960-B1B5-9F54-730E-11AF7F13FC09}"/>
              </a:ext>
            </a:extLst>
          </p:cNvPr>
          <p:cNvSpPr/>
          <p:nvPr/>
        </p:nvSpPr>
        <p:spPr>
          <a:xfrm>
            <a:off x="12075983" y="6800"/>
            <a:ext cx="116017" cy="1985682"/>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a:extLst>
              <a:ext uri="{FF2B5EF4-FFF2-40B4-BE49-F238E27FC236}">
                <a16:creationId xmlns:a16="http://schemas.microsoft.com/office/drawing/2014/main" id="{4932D270-02E3-3C50-3696-9968FC4200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478" y="5777791"/>
            <a:ext cx="1590769" cy="909011"/>
          </a:xfrm>
          <a:prstGeom prst="rect">
            <a:avLst/>
          </a:prstGeom>
        </p:spPr>
      </p:pic>
      <p:pic>
        <p:nvPicPr>
          <p:cNvPr id="10" name="Picture 9" descr="Text&#10;&#10;Description automatically generated">
            <a:extLst>
              <a:ext uri="{FF2B5EF4-FFF2-40B4-BE49-F238E27FC236}">
                <a16:creationId xmlns:a16="http://schemas.microsoft.com/office/drawing/2014/main" id="{D3CB63CA-CBB3-7CA6-F907-4A8ECD5217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4598" y="6104945"/>
            <a:ext cx="2007071" cy="487635"/>
          </a:xfrm>
          <a:prstGeom prst="rect">
            <a:avLst/>
          </a:prstGeom>
        </p:spPr>
      </p:pic>
      <p:sp>
        <p:nvSpPr>
          <p:cNvPr id="2" name="Content Placeholder 2">
            <a:extLst>
              <a:ext uri="{FF2B5EF4-FFF2-40B4-BE49-F238E27FC236}">
                <a16:creationId xmlns:a16="http://schemas.microsoft.com/office/drawing/2014/main" id="{5070E688-77A7-DE5A-92F0-1BEF523B8F66}"/>
              </a:ext>
            </a:extLst>
          </p:cNvPr>
          <p:cNvSpPr>
            <a:spLocks noGrp="1"/>
          </p:cNvSpPr>
          <p:nvPr>
            <p:ph idx="1"/>
          </p:nvPr>
        </p:nvSpPr>
        <p:spPr>
          <a:xfrm>
            <a:off x="708424" y="1384381"/>
            <a:ext cx="10756104" cy="4393410"/>
          </a:xfrm>
        </p:spPr>
        <p:txBody>
          <a:bodyPr>
            <a:normAutofit/>
          </a:bodyPr>
          <a:lstStyle/>
          <a:p>
            <a:pPr marL="0" indent="0" algn="ctr">
              <a:buNone/>
              <a:defRPr/>
            </a:pPr>
            <a:r>
              <a:rPr lang="fr-FR" altLang="en-US" sz="3200" b="1" i="1" dirty="0">
                <a:solidFill>
                  <a:srgbClr val="06698A"/>
                </a:solidFill>
              </a:rPr>
              <a:t>Servent à absorber le sang et les pertes afin de garder les sous-vêtements propres. </a:t>
            </a:r>
          </a:p>
          <a:p>
            <a:pPr marL="0" indent="0" algn="ctr">
              <a:buNone/>
              <a:defRPr/>
            </a:pPr>
            <a:endParaRPr lang="en-US" altLang="en-US" sz="2400" b="1" i="1" dirty="0">
              <a:solidFill>
                <a:srgbClr val="06698A"/>
              </a:solidFill>
            </a:endParaRPr>
          </a:p>
          <a:p>
            <a:pPr marL="1254125" indent="-452438">
              <a:spcAft>
                <a:spcPts val="1200"/>
              </a:spcAft>
              <a:defRPr/>
            </a:pPr>
            <a:r>
              <a:rPr lang="fr-FR" altLang="en-US" sz="3200" dirty="0">
                <a:solidFill>
                  <a:srgbClr val="06698A"/>
                </a:solidFill>
              </a:rPr>
              <a:t>Protège-dessous / serviettes hygiéniques</a:t>
            </a:r>
          </a:p>
          <a:p>
            <a:pPr marL="1254125" indent="-452438">
              <a:spcAft>
                <a:spcPts val="1200"/>
              </a:spcAft>
              <a:defRPr/>
            </a:pPr>
            <a:r>
              <a:rPr lang="fr-FR" altLang="en-US" sz="3200" dirty="0">
                <a:solidFill>
                  <a:srgbClr val="06698A"/>
                </a:solidFill>
              </a:rPr>
              <a:t>Tampons</a:t>
            </a:r>
          </a:p>
          <a:p>
            <a:pPr marL="1254125" indent="-452438">
              <a:spcAft>
                <a:spcPts val="1200"/>
              </a:spcAft>
              <a:defRPr/>
            </a:pPr>
            <a:r>
              <a:rPr lang="fr-FR" altLang="en-US" sz="3200" dirty="0">
                <a:solidFill>
                  <a:srgbClr val="06698A"/>
                </a:solidFill>
              </a:rPr>
              <a:t>Coupes menstruelles</a:t>
            </a:r>
          </a:p>
          <a:p>
            <a:pPr marL="1254125" indent="-452438">
              <a:spcAft>
                <a:spcPts val="1200"/>
              </a:spcAft>
              <a:defRPr/>
            </a:pPr>
            <a:r>
              <a:rPr lang="fr-FR" altLang="en-US" sz="3200" dirty="0">
                <a:solidFill>
                  <a:srgbClr val="06698A"/>
                </a:solidFill>
              </a:rPr>
              <a:t>Sous-vêtements menstruels</a:t>
            </a:r>
          </a:p>
          <a:p>
            <a:endParaRPr lang="en-US" dirty="0"/>
          </a:p>
        </p:txBody>
      </p:sp>
      <p:sp>
        <p:nvSpPr>
          <p:cNvPr id="3" name="Speech Bubble: Rectangle with Corners Rounded 2">
            <a:extLst>
              <a:ext uri="{FF2B5EF4-FFF2-40B4-BE49-F238E27FC236}">
                <a16:creationId xmlns:a16="http://schemas.microsoft.com/office/drawing/2014/main" id="{466606C8-E004-9374-9184-8CFC6B1E3E96}"/>
              </a:ext>
            </a:extLst>
          </p:cNvPr>
          <p:cNvSpPr/>
          <p:nvPr/>
        </p:nvSpPr>
        <p:spPr>
          <a:xfrm rot="20087357">
            <a:off x="7735849" y="3782084"/>
            <a:ext cx="3966606" cy="2398413"/>
          </a:xfrm>
          <a:prstGeom prst="wedgeRoundRectCallout">
            <a:avLst>
              <a:gd name="adj1" fmla="val 36737"/>
              <a:gd name="adj2" fmla="val 64842"/>
              <a:gd name="adj3" fmla="val 16667"/>
            </a:avLst>
          </a:prstGeom>
          <a:solidFill>
            <a:srgbClr val="6ABF4B"/>
          </a:solidFill>
        </p:spPr>
        <p:style>
          <a:lnRef idx="3">
            <a:schemeClr val="lt1"/>
          </a:lnRef>
          <a:fillRef idx="1">
            <a:schemeClr val="accent2"/>
          </a:fillRef>
          <a:effectRef idx="1">
            <a:schemeClr val="accent2"/>
          </a:effectRef>
          <a:fontRef idx="minor">
            <a:schemeClr val="lt1"/>
          </a:fontRef>
        </p:style>
        <p:txBody>
          <a:bodyPr anchor="ctr"/>
          <a:lstStyle/>
          <a:p>
            <a:pPr algn="ctr">
              <a:defRPr/>
            </a:pPr>
            <a:r>
              <a:rPr lang="fr-FR" sz="2400" i="1" dirty="0"/>
              <a:t>Pour prévenir les infections, il faut changer tous les produits menstruels aux deux heures environ.</a:t>
            </a:r>
          </a:p>
        </p:txBody>
      </p:sp>
    </p:spTree>
    <p:extLst>
      <p:ext uri="{BB962C8B-B14F-4D97-AF65-F5344CB8AC3E}">
        <p14:creationId xmlns:p14="http://schemas.microsoft.com/office/powerpoint/2010/main" val="32586086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E345239-AC6F-D1C3-C5E7-2C9C48FE4FBE}"/>
              </a:ext>
            </a:extLst>
          </p:cNvPr>
          <p:cNvSpPr/>
          <p:nvPr/>
        </p:nvSpPr>
        <p:spPr>
          <a:xfrm>
            <a:off x="12075983" y="4499160"/>
            <a:ext cx="118591" cy="2358839"/>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8C0EE902-6CC6-93F0-A19B-7E58ED4CB903}"/>
              </a:ext>
            </a:extLst>
          </p:cNvPr>
          <p:cNvSpPr/>
          <p:nvPr/>
        </p:nvSpPr>
        <p:spPr>
          <a:xfrm>
            <a:off x="12073410" y="2063000"/>
            <a:ext cx="118591" cy="2358839"/>
          </a:xfrm>
          <a:prstGeom prst="rect">
            <a:avLst/>
          </a:pr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aseline="-25000" dirty="0"/>
          </a:p>
        </p:txBody>
      </p:sp>
      <p:sp>
        <p:nvSpPr>
          <p:cNvPr id="8" name="Rectangle 7">
            <a:extLst>
              <a:ext uri="{FF2B5EF4-FFF2-40B4-BE49-F238E27FC236}">
                <a16:creationId xmlns:a16="http://schemas.microsoft.com/office/drawing/2014/main" id="{BF9F4960-B1B5-9F54-730E-11AF7F13FC09}"/>
              </a:ext>
            </a:extLst>
          </p:cNvPr>
          <p:cNvSpPr/>
          <p:nvPr/>
        </p:nvSpPr>
        <p:spPr>
          <a:xfrm>
            <a:off x="12075983" y="6800"/>
            <a:ext cx="116017" cy="1985682"/>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a:extLst>
              <a:ext uri="{FF2B5EF4-FFF2-40B4-BE49-F238E27FC236}">
                <a16:creationId xmlns:a16="http://schemas.microsoft.com/office/drawing/2014/main" id="{4932D270-02E3-3C50-3696-9968FC4200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478" y="5777791"/>
            <a:ext cx="1590769" cy="909011"/>
          </a:xfrm>
          <a:prstGeom prst="rect">
            <a:avLst/>
          </a:prstGeom>
        </p:spPr>
      </p:pic>
      <p:pic>
        <p:nvPicPr>
          <p:cNvPr id="10" name="Picture 9" descr="Text&#10;&#10;Description automatically generated">
            <a:extLst>
              <a:ext uri="{FF2B5EF4-FFF2-40B4-BE49-F238E27FC236}">
                <a16:creationId xmlns:a16="http://schemas.microsoft.com/office/drawing/2014/main" id="{D3CB63CA-CBB3-7CA6-F907-4A8ECD5217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4598" y="6104945"/>
            <a:ext cx="2007071" cy="487635"/>
          </a:xfrm>
          <a:prstGeom prst="rect">
            <a:avLst/>
          </a:prstGeom>
        </p:spPr>
      </p:pic>
      <p:pic>
        <p:nvPicPr>
          <p:cNvPr id="2" name="Picture 2" descr="Corona, Hand Washing, Virus, Covid-19, Health, Soap">
            <a:extLst>
              <a:ext uri="{FF2B5EF4-FFF2-40B4-BE49-F238E27FC236}">
                <a16:creationId xmlns:a16="http://schemas.microsoft.com/office/drawing/2014/main" id="{0D066CF3-00D9-511D-60A7-CE8855DFCF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6247" y="782988"/>
            <a:ext cx="7109361" cy="47395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92104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C7B7FAD-9EAD-F499-E53D-4B4E2DD4830C}"/>
              </a:ext>
            </a:extLst>
          </p:cNvPr>
          <p:cNvSpPr>
            <a:spLocks noGrp="1"/>
          </p:cNvSpPr>
          <p:nvPr>
            <p:ph type="title"/>
          </p:nvPr>
        </p:nvSpPr>
        <p:spPr>
          <a:xfrm>
            <a:off x="4220308" y="200337"/>
            <a:ext cx="3756074" cy="1028245"/>
          </a:xfrm>
        </p:spPr>
        <p:txBody>
          <a:bodyPr>
            <a:noAutofit/>
          </a:bodyPr>
          <a:lstStyle>
            <a:lvl1pPr>
              <a:defRPr sz="3200" b="1" cap="none" baseline="0">
                <a:solidFill>
                  <a:srgbClr val="6ABF4B"/>
                </a:solidFill>
                <a:latin typeface="Arial  "/>
              </a:defRPr>
            </a:lvl1pPr>
          </a:lstStyle>
          <a:p>
            <a:r>
              <a:rPr lang="en-US" dirty="0"/>
              <a:t>Lavage des mains</a:t>
            </a:r>
          </a:p>
        </p:txBody>
      </p:sp>
      <p:sp>
        <p:nvSpPr>
          <p:cNvPr id="6" name="Rectangle 5">
            <a:extLst>
              <a:ext uri="{FF2B5EF4-FFF2-40B4-BE49-F238E27FC236}">
                <a16:creationId xmlns:a16="http://schemas.microsoft.com/office/drawing/2014/main" id="{EE345239-AC6F-D1C3-C5E7-2C9C48FE4FBE}"/>
              </a:ext>
            </a:extLst>
          </p:cNvPr>
          <p:cNvSpPr/>
          <p:nvPr/>
        </p:nvSpPr>
        <p:spPr>
          <a:xfrm>
            <a:off x="12075983" y="4499160"/>
            <a:ext cx="118591" cy="2358839"/>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8C0EE902-6CC6-93F0-A19B-7E58ED4CB903}"/>
              </a:ext>
            </a:extLst>
          </p:cNvPr>
          <p:cNvSpPr/>
          <p:nvPr/>
        </p:nvSpPr>
        <p:spPr>
          <a:xfrm>
            <a:off x="12073410" y="2063000"/>
            <a:ext cx="118591" cy="2358839"/>
          </a:xfrm>
          <a:prstGeom prst="rect">
            <a:avLst/>
          </a:pr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aseline="-25000" dirty="0"/>
          </a:p>
        </p:txBody>
      </p:sp>
      <p:sp>
        <p:nvSpPr>
          <p:cNvPr id="8" name="Rectangle 7">
            <a:extLst>
              <a:ext uri="{FF2B5EF4-FFF2-40B4-BE49-F238E27FC236}">
                <a16:creationId xmlns:a16="http://schemas.microsoft.com/office/drawing/2014/main" id="{BF9F4960-B1B5-9F54-730E-11AF7F13FC09}"/>
              </a:ext>
            </a:extLst>
          </p:cNvPr>
          <p:cNvSpPr/>
          <p:nvPr/>
        </p:nvSpPr>
        <p:spPr>
          <a:xfrm>
            <a:off x="12075983" y="6800"/>
            <a:ext cx="116017" cy="1985682"/>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a:extLst>
              <a:ext uri="{FF2B5EF4-FFF2-40B4-BE49-F238E27FC236}">
                <a16:creationId xmlns:a16="http://schemas.microsoft.com/office/drawing/2014/main" id="{4932D270-02E3-3C50-3696-9968FC4200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478" y="5777791"/>
            <a:ext cx="1590769" cy="909011"/>
          </a:xfrm>
          <a:prstGeom prst="rect">
            <a:avLst/>
          </a:prstGeom>
        </p:spPr>
      </p:pic>
      <p:pic>
        <p:nvPicPr>
          <p:cNvPr id="10" name="Picture 9" descr="Text&#10;&#10;Description automatically generated">
            <a:extLst>
              <a:ext uri="{FF2B5EF4-FFF2-40B4-BE49-F238E27FC236}">
                <a16:creationId xmlns:a16="http://schemas.microsoft.com/office/drawing/2014/main" id="{D3CB63CA-CBB3-7CA6-F907-4A8ECD5217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4598" y="6104945"/>
            <a:ext cx="2007071" cy="487635"/>
          </a:xfrm>
          <a:prstGeom prst="rect">
            <a:avLst/>
          </a:prstGeom>
        </p:spPr>
      </p:pic>
      <p:sp>
        <p:nvSpPr>
          <p:cNvPr id="2" name="Content Placeholder 2">
            <a:extLst>
              <a:ext uri="{FF2B5EF4-FFF2-40B4-BE49-F238E27FC236}">
                <a16:creationId xmlns:a16="http://schemas.microsoft.com/office/drawing/2014/main" id="{5070E688-77A7-DE5A-92F0-1BEF523B8F66}"/>
              </a:ext>
            </a:extLst>
          </p:cNvPr>
          <p:cNvSpPr>
            <a:spLocks noGrp="1"/>
          </p:cNvSpPr>
          <p:nvPr>
            <p:ph idx="1"/>
          </p:nvPr>
        </p:nvSpPr>
        <p:spPr>
          <a:xfrm>
            <a:off x="495299" y="1440652"/>
            <a:ext cx="11191875" cy="4149644"/>
          </a:xfrm>
        </p:spPr>
        <p:txBody>
          <a:bodyPr>
            <a:normAutofit lnSpcReduction="10000"/>
          </a:bodyPr>
          <a:lstStyle/>
          <a:p>
            <a:pPr marL="0" indent="0" algn="ctr">
              <a:buNone/>
              <a:defRPr/>
            </a:pPr>
            <a:r>
              <a:rPr lang="fr-FR" altLang="en-US" sz="3200" b="1" i="1" dirty="0">
                <a:solidFill>
                  <a:srgbClr val="06698A"/>
                </a:solidFill>
              </a:rPr>
              <a:t>C’est la chose la plus importante à faire pour éviter la propagation des microbes. </a:t>
            </a:r>
          </a:p>
          <a:p>
            <a:pPr marL="0" indent="0" algn="ctr">
              <a:buNone/>
              <a:defRPr/>
            </a:pPr>
            <a:r>
              <a:rPr lang="fr-FR" altLang="en-US" sz="3600" b="1" dirty="0">
                <a:solidFill>
                  <a:srgbClr val="06698A"/>
                </a:solidFill>
              </a:rPr>
              <a:t>Quand faut-il se laver les mains?</a:t>
            </a:r>
          </a:p>
          <a:p>
            <a:pPr marL="450850" indent="182563" algn="l">
              <a:lnSpc>
                <a:spcPct val="150000"/>
              </a:lnSpc>
              <a:defRPr/>
            </a:pPr>
            <a:r>
              <a:rPr lang="fr-FR" altLang="en-US" sz="3200" dirty="0">
                <a:solidFill>
                  <a:srgbClr val="06698A"/>
                </a:solidFill>
              </a:rPr>
              <a:t>Après être allé à la toilette.</a:t>
            </a:r>
          </a:p>
          <a:p>
            <a:pPr marL="450850" indent="182563" algn="l">
              <a:lnSpc>
                <a:spcPct val="150000"/>
              </a:lnSpc>
              <a:defRPr/>
            </a:pPr>
            <a:r>
              <a:rPr lang="fr-FR" altLang="en-US" sz="3200" dirty="0">
                <a:solidFill>
                  <a:srgbClr val="06698A"/>
                </a:solidFill>
              </a:rPr>
              <a:t>Avant de manger ou de préparer de la nourriture.</a:t>
            </a:r>
          </a:p>
          <a:p>
            <a:pPr marL="450850" indent="182563" algn="l">
              <a:lnSpc>
                <a:spcPct val="150000"/>
              </a:lnSpc>
              <a:defRPr/>
            </a:pPr>
            <a:r>
              <a:rPr lang="fr-FR" altLang="en-US" sz="3200" dirty="0">
                <a:solidFill>
                  <a:srgbClr val="06698A"/>
                </a:solidFill>
              </a:rPr>
              <a:t>Après avoir éternué ou toussé.</a:t>
            </a:r>
          </a:p>
          <a:p>
            <a:endParaRPr lang="en-US" dirty="0"/>
          </a:p>
        </p:txBody>
      </p:sp>
      <p:sp>
        <p:nvSpPr>
          <p:cNvPr id="5" name="Speech Bubble: Rectangle with Corners Rounded 4">
            <a:extLst>
              <a:ext uri="{FF2B5EF4-FFF2-40B4-BE49-F238E27FC236}">
                <a16:creationId xmlns:a16="http://schemas.microsoft.com/office/drawing/2014/main" id="{C5785B6A-6DAE-29CC-A139-C823E0E2DA12}"/>
              </a:ext>
            </a:extLst>
          </p:cNvPr>
          <p:cNvSpPr/>
          <p:nvPr/>
        </p:nvSpPr>
        <p:spPr>
          <a:xfrm rot="20087357">
            <a:off x="8527094" y="4306159"/>
            <a:ext cx="3172581" cy="1887977"/>
          </a:xfrm>
          <a:prstGeom prst="wedgeRoundRectCallout">
            <a:avLst>
              <a:gd name="adj1" fmla="val 36737"/>
              <a:gd name="adj2" fmla="val 64842"/>
              <a:gd name="adj3" fmla="val 16667"/>
            </a:avLst>
          </a:prstGeom>
          <a:solidFill>
            <a:srgbClr val="06698A"/>
          </a:solidFill>
        </p:spPr>
        <p:style>
          <a:lnRef idx="3">
            <a:schemeClr val="lt1"/>
          </a:lnRef>
          <a:fillRef idx="1">
            <a:schemeClr val="accent2"/>
          </a:fillRef>
          <a:effectRef idx="1">
            <a:schemeClr val="accent2"/>
          </a:effectRef>
          <a:fontRef idx="minor">
            <a:schemeClr val="lt1"/>
          </a:fontRef>
        </p:style>
        <p:txBody>
          <a:bodyPr anchor="ctr"/>
          <a:lstStyle/>
          <a:p>
            <a:pPr algn="ctr">
              <a:defRPr/>
            </a:pPr>
            <a:r>
              <a:rPr lang="fr-FR" sz="2400" i="1" dirty="0"/>
              <a:t>Si tes mains semblent sales, lave-les!</a:t>
            </a:r>
          </a:p>
        </p:txBody>
      </p:sp>
    </p:spTree>
    <p:extLst>
      <p:ext uri="{BB962C8B-B14F-4D97-AF65-F5344CB8AC3E}">
        <p14:creationId xmlns:p14="http://schemas.microsoft.com/office/powerpoint/2010/main" val="2305340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C7B7FAD-9EAD-F499-E53D-4B4E2DD4830C}"/>
              </a:ext>
            </a:extLst>
          </p:cNvPr>
          <p:cNvSpPr>
            <a:spLocks noGrp="1"/>
          </p:cNvSpPr>
          <p:nvPr>
            <p:ph type="title"/>
          </p:nvPr>
        </p:nvSpPr>
        <p:spPr>
          <a:xfrm>
            <a:off x="3798276" y="251936"/>
            <a:ext cx="4600135" cy="1028245"/>
          </a:xfrm>
        </p:spPr>
        <p:txBody>
          <a:bodyPr>
            <a:noAutofit/>
          </a:bodyPr>
          <a:lstStyle>
            <a:lvl1pPr>
              <a:defRPr sz="3200" b="1" cap="none" baseline="0">
                <a:solidFill>
                  <a:srgbClr val="6ABF4B"/>
                </a:solidFill>
                <a:latin typeface="Arial  "/>
              </a:defRPr>
            </a:lvl1pPr>
          </a:lstStyle>
          <a:p>
            <a:r>
              <a:rPr lang="en-US" dirty="0" err="1"/>
              <a:t>Règles</a:t>
            </a:r>
            <a:r>
              <a:rPr lang="en-US" dirty="0"/>
              <a:t> pour les </a:t>
            </a:r>
            <a:r>
              <a:rPr lang="en-US" dirty="0" err="1"/>
              <a:t>élèves</a:t>
            </a:r>
            <a:endParaRPr lang="en-US" dirty="0"/>
          </a:p>
        </p:txBody>
      </p:sp>
      <p:sp>
        <p:nvSpPr>
          <p:cNvPr id="5" name="Content Placeholder 2">
            <a:extLst>
              <a:ext uri="{FF2B5EF4-FFF2-40B4-BE49-F238E27FC236}">
                <a16:creationId xmlns:a16="http://schemas.microsoft.com/office/drawing/2014/main" id="{A5596B19-CDE2-BCEC-BE90-3DFFA3C978A2}"/>
              </a:ext>
            </a:extLst>
          </p:cNvPr>
          <p:cNvSpPr>
            <a:spLocks noGrp="1"/>
          </p:cNvSpPr>
          <p:nvPr>
            <p:ph idx="1"/>
          </p:nvPr>
        </p:nvSpPr>
        <p:spPr>
          <a:xfrm>
            <a:off x="1175027" y="1584961"/>
            <a:ext cx="9845397" cy="3676356"/>
          </a:xfrm>
        </p:spPr>
        <p:txBody>
          <a:bodyPr>
            <a:normAutofit/>
          </a:bodyPr>
          <a:lstStyle>
            <a:lvl1pPr>
              <a:defRPr sz="2400"/>
            </a:lvl1pPr>
            <a:lvl2pPr marL="514350" indent="-228600">
              <a:buClr>
                <a:schemeClr val="bg1">
                  <a:lumMod val="75000"/>
                </a:schemeClr>
              </a:buClr>
              <a:buSzPct val="50000"/>
              <a:buFont typeface="Arial" panose="020B0604020202020204" pitchFamily="34" charset="0"/>
              <a:buChar char="►"/>
              <a:defRPr sz="1800">
                <a:solidFill>
                  <a:srgbClr val="0E3D51"/>
                </a:solidFill>
              </a:defRPr>
            </a:lvl2pPr>
            <a:lvl3pPr marL="739775" indent="-225425">
              <a:buClr>
                <a:schemeClr val="bg1">
                  <a:lumMod val="75000"/>
                </a:schemeClr>
              </a:buClr>
              <a:buFont typeface="Arial" panose="020B0604020202020204" pitchFamily="34" charset="0"/>
              <a:buChar char="─"/>
              <a:defRPr sz="1800">
                <a:solidFill>
                  <a:schemeClr val="bg1">
                    <a:lumMod val="50000"/>
                  </a:schemeClr>
                </a:solidFill>
              </a:defRPr>
            </a:lvl3pPr>
          </a:lstStyle>
          <a:p>
            <a:pPr lvl="0">
              <a:spcAft>
                <a:spcPts val="1800"/>
              </a:spcAft>
            </a:pPr>
            <a:r>
              <a:rPr lang="fr-FR" sz="3200" dirty="0">
                <a:solidFill>
                  <a:srgbClr val="06698A"/>
                </a:solidFill>
              </a:rPr>
              <a:t>Il est permis de ricaner.</a:t>
            </a:r>
          </a:p>
          <a:p>
            <a:pPr lvl="0">
              <a:spcAft>
                <a:spcPts val="1800"/>
              </a:spcAft>
            </a:pPr>
            <a:r>
              <a:rPr lang="fr-FR" sz="3200" dirty="0">
                <a:solidFill>
                  <a:srgbClr val="06698A"/>
                </a:solidFill>
              </a:rPr>
              <a:t>Soyez respectueux</a:t>
            </a:r>
          </a:p>
          <a:p>
            <a:pPr lvl="0">
              <a:spcAft>
                <a:spcPts val="1800"/>
              </a:spcAft>
            </a:pPr>
            <a:r>
              <a:rPr lang="fr-FR" sz="3200" dirty="0">
                <a:solidFill>
                  <a:srgbClr val="06698A"/>
                </a:solidFill>
              </a:rPr>
              <a:t>Tout le monde apprend; posez des questions!</a:t>
            </a:r>
          </a:p>
          <a:p>
            <a:pPr lvl="0">
              <a:spcAft>
                <a:spcPts val="1800"/>
              </a:spcAft>
            </a:pPr>
            <a:r>
              <a:rPr lang="fr-FR" sz="3200" dirty="0">
                <a:solidFill>
                  <a:srgbClr val="06698A"/>
                </a:solidFill>
              </a:rPr>
              <a:t>Discutez des sujets liés à la puberté de façon responsable en dehors de la salle de classe. </a:t>
            </a:r>
          </a:p>
        </p:txBody>
      </p:sp>
      <p:sp>
        <p:nvSpPr>
          <p:cNvPr id="6" name="Rectangle 5">
            <a:extLst>
              <a:ext uri="{FF2B5EF4-FFF2-40B4-BE49-F238E27FC236}">
                <a16:creationId xmlns:a16="http://schemas.microsoft.com/office/drawing/2014/main" id="{EE345239-AC6F-D1C3-C5E7-2C9C48FE4FBE}"/>
              </a:ext>
            </a:extLst>
          </p:cNvPr>
          <p:cNvSpPr/>
          <p:nvPr/>
        </p:nvSpPr>
        <p:spPr>
          <a:xfrm>
            <a:off x="12075983" y="4499160"/>
            <a:ext cx="118591" cy="2358839"/>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8C0EE902-6CC6-93F0-A19B-7E58ED4CB903}"/>
              </a:ext>
            </a:extLst>
          </p:cNvPr>
          <p:cNvSpPr/>
          <p:nvPr/>
        </p:nvSpPr>
        <p:spPr>
          <a:xfrm>
            <a:off x="12073410" y="2063000"/>
            <a:ext cx="118591" cy="2358839"/>
          </a:xfrm>
          <a:prstGeom prst="rect">
            <a:avLst/>
          </a:pr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aseline="-25000" dirty="0"/>
          </a:p>
        </p:txBody>
      </p:sp>
      <p:sp>
        <p:nvSpPr>
          <p:cNvPr id="8" name="Rectangle 7">
            <a:extLst>
              <a:ext uri="{FF2B5EF4-FFF2-40B4-BE49-F238E27FC236}">
                <a16:creationId xmlns:a16="http://schemas.microsoft.com/office/drawing/2014/main" id="{BF9F4960-B1B5-9F54-730E-11AF7F13FC09}"/>
              </a:ext>
            </a:extLst>
          </p:cNvPr>
          <p:cNvSpPr/>
          <p:nvPr/>
        </p:nvSpPr>
        <p:spPr>
          <a:xfrm>
            <a:off x="12075983" y="6800"/>
            <a:ext cx="116017" cy="1985682"/>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a:extLst>
              <a:ext uri="{FF2B5EF4-FFF2-40B4-BE49-F238E27FC236}">
                <a16:creationId xmlns:a16="http://schemas.microsoft.com/office/drawing/2014/main" id="{4932D270-02E3-3C50-3696-9968FC4200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478" y="5777791"/>
            <a:ext cx="1590769" cy="909011"/>
          </a:xfrm>
          <a:prstGeom prst="rect">
            <a:avLst/>
          </a:prstGeom>
        </p:spPr>
      </p:pic>
      <p:pic>
        <p:nvPicPr>
          <p:cNvPr id="10" name="Picture 9" descr="Text&#10;&#10;Description automatically generated">
            <a:extLst>
              <a:ext uri="{FF2B5EF4-FFF2-40B4-BE49-F238E27FC236}">
                <a16:creationId xmlns:a16="http://schemas.microsoft.com/office/drawing/2014/main" id="{D3CB63CA-CBB3-7CA6-F907-4A8ECD5217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4598" y="6104945"/>
            <a:ext cx="2007071" cy="487635"/>
          </a:xfrm>
          <a:prstGeom prst="rect">
            <a:avLst/>
          </a:prstGeom>
        </p:spPr>
      </p:pic>
    </p:spTree>
    <p:extLst>
      <p:ext uri="{BB962C8B-B14F-4D97-AF65-F5344CB8AC3E}">
        <p14:creationId xmlns:p14="http://schemas.microsoft.com/office/powerpoint/2010/main" val="33060906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C7B7FAD-9EAD-F499-E53D-4B4E2DD4830C}"/>
              </a:ext>
            </a:extLst>
          </p:cNvPr>
          <p:cNvSpPr>
            <a:spLocks noGrp="1"/>
          </p:cNvSpPr>
          <p:nvPr>
            <p:ph type="title"/>
          </p:nvPr>
        </p:nvSpPr>
        <p:spPr>
          <a:xfrm>
            <a:off x="4220309" y="17453"/>
            <a:ext cx="3713871" cy="1028245"/>
          </a:xfrm>
        </p:spPr>
        <p:txBody>
          <a:bodyPr>
            <a:noAutofit/>
          </a:bodyPr>
          <a:lstStyle>
            <a:lvl1pPr>
              <a:defRPr sz="3200" b="1" cap="none" baseline="0">
                <a:solidFill>
                  <a:srgbClr val="6ABF4B"/>
                </a:solidFill>
                <a:latin typeface="Arial  "/>
              </a:defRPr>
            </a:lvl1pPr>
          </a:lstStyle>
          <a:p>
            <a:r>
              <a:rPr lang="en-US" dirty="0"/>
              <a:t>Lavage des mains</a:t>
            </a:r>
          </a:p>
        </p:txBody>
      </p:sp>
      <p:sp>
        <p:nvSpPr>
          <p:cNvPr id="6" name="Rectangle 5">
            <a:extLst>
              <a:ext uri="{FF2B5EF4-FFF2-40B4-BE49-F238E27FC236}">
                <a16:creationId xmlns:a16="http://schemas.microsoft.com/office/drawing/2014/main" id="{EE345239-AC6F-D1C3-C5E7-2C9C48FE4FBE}"/>
              </a:ext>
            </a:extLst>
          </p:cNvPr>
          <p:cNvSpPr/>
          <p:nvPr/>
        </p:nvSpPr>
        <p:spPr>
          <a:xfrm>
            <a:off x="12075983" y="4499160"/>
            <a:ext cx="118591" cy="2358839"/>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8C0EE902-6CC6-93F0-A19B-7E58ED4CB903}"/>
              </a:ext>
            </a:extLst>
          </p:cNvPr>
          <p:cNvSpPr/>
          <p:nvPr/>
        </p:nvSpPr>
        <p:spPr>
          <a:xfrm>
            <a:off x="12073410" y="2063000"/>
            <a:ext cx="118591" cy="2358839"/>
          </a:xfrm>
          <a:prstGeom prst="rect">
            <a:avLst/>
          </a:pr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aseline="-25000" dirty="0"/>
          </a:p>
        </p:txBody>
      </p:sp>
      <p:sp>
        <p:nvSpPr>
          <p:cNvPr id="8" name="Rectangle 7">
            <a:extLst>
              <a:ext uri="{FF2B5EF4-FFF2-40B4-BE49-F238E27FC236}">
                <a16:creationId xmlns:a16="http://schemas.microsoft.com/office/drawing/2014/main" id="{BF9F4960-B1B5-9F54-730E-11AF7F13FC09}"/>
              </a:ext>
            </a:extLst>
          </p:cNvPr>
          <p:cNvSpPr/>
          <p:nvPr/>
        </p:nvSpPr>
        <p:spPr>
          <a:xfrm>
            <a:off x="12075983" y="6800"/>
            <a:ext cx="116017" cy="1985682"/>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a:extLst>
              <a:ext uri="{FF2B5EF4-FFF2-40B4-BE49-F238E27FC236}">
                <a16:creationId xmlns:a16="http://schemas.microsoft.com/office/drawing/2014/main" id="{4932D270-02E3-3C50-3696-9968FC4200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478" y="5777791"/>
            <a:ext cx="1590769" cy="909011"/>
          </a:xfrm>
          <a:prstGeom prst="rect">
            <a:avLst/>
          </a:prstGeom>
        </p:spPr>
      </p:pic>
      <p:pic>
        <p:nvPicPr>
          <p:cNvPr id="10" name="Picture 9" descr="Text&#10;&#10;Description automatically generated">
            <a:extLst>
              <a:ext uri="{FF2B5EF4-FFF2-40B4-BE49-F238E27FC236}">
                <a16:creationId xmlns:a16="http://schemas.microsoft.com/office/drawing/2014/main" id="{D3CB63CA-CBB3-7CA6-F907-4A8ECD5217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4598" y="6104945"/>
            <a:ext cx="2007071" cy="487635"/>
          </a:xfrm>
          <a:prstGeom prst="rect">
            <a:avLst/>
          </a:prstGeom>
        </p:spPr>
      </p:pic>
      <p:sp>
        <p:nvSpPr>
          <p:cNvPr id="13" name="Content Placeholder 2">
            <a:extLst>
              <a:ext uri="{FF2B5EF4-FFF2-40B4-BE49-F238E27FC236}">
                <a16:creationId xmlns:a16="http://schemas.microsoft.com/office/drawing/2014/main" id="{C976FD8E-9D7F-99D4-1B69-C7DAA6461417}"/>
              </a:ext>
            </a:extLst>
          </p:cNvPr>
          <p:cNvSpPr>
            <a:spLocks noGrp="1"/>
          </p:cNvSpPr>
          <p:nvPr>
            <p:ph idx="1"/>
          </p:nvPr>
        </p:nvSpPr>
        <p:spPr>
          <a:xfrm>
            <a:off x="828676" y="928466"/>
            <a:ext cx="10515600" cy="5078003"/>
          </a:xfrm>
        </p:spPr>
        <p:txBody>
          <a:bodyPr>
            <a:normAutofit fontScale="62500" lnSpcReduction="20000"/>
          </a:bodyPr>
          <a:lstStyle/>
          <a:p>
            <a:pPr marL="0" indent="0" algn="ctr">
              <a:buNone/>
              <a:defRPr/>
            </a:pPr>
            <a:r>
              <a:rPr lang="fr-FR" altLang="en-US" sz="5800" b="1" dirty="0">
                <a:solidFill>
                  <a:srgbClr val="06698A"/>
                </a:solidFill>
              </a:rPr>
              <a:t>Comment bien se laver les mains?</a:t>
            </a:r>
          </a:p>
          <a:p>
            <a:pPr algn="l">
              <a:lnSpc>
                <a:spcPct val="150000"/>
              </a:lnSpc>
              <a:spcBef>
                <a:spcPts val="1200"/>
              </a:spcBef>
              <a:defRPr/>
            </a:pPr>
            <a:r>
              <a:rPr lang="fr-FR" altLang="en-US" sz="5800" dirty="0">
                <a:solidFill>
                  <a:srgbClr val="06698A"/>
                </a:solidFill>
              </a:rPr>
              <a:t>Ouvre le robinet.</a:t>
            </a:r>
          </a:p>
          <a:p>
            <a:pPr algn="l">
              <a:lnSpc>
                <a:spcPct val="120000"/>
              </a:lnSpc>
              <a:spcBef>
                <a:spcPts val="1200"/>
              </a:spcBef>
              <a:defRPr/>
            </a:pPr>
            <a:r>
              <a:rPr lang="fr-FR" altLang="en-US" sz="5800" dirty="0">
                <a:solidFill>
                  <a:srgbClr val="06698A"/>
                </a:solidFill>
              </a:rPr>
              <a:t>Mets du savon dans tes mains et fais-le mousser</a:t>
            </a:r>
          </a:p>
          <a:p>
            <a:pPr marL="182563" indent="0" algn="l">
              <a:lnSpc>
                <a:spcPct val="120000"/>
              </a:lnSpc>
              <a:spcBef>
                <a:spcPts val="1200"/>
              </a:spcBef>
              <a:buNone/>
              <a:defRPr/>
            </a:pPr>
            <a:r>
              <a:rPr lang="fr-FR" altLang="en-US" sz="5800" dirty="0">
                <a:solidFill>
                  <a:srgbClr val="06698A"/>
                </a:solidFill>
              </a:rPr>
              <a:t>pendant 20 secondes.</a:t>
            </a:r>
          </a:p>
          <a:p>
            <a:pPr algn="l">
              <a:lnSpc>
                <a:spcPct val="150000"/>
              </a:lnSpc>
              <a:spcBef>
                <a:spcPts val="1200"/>
              </a:spcBef>
              <a:defRPr/>
            </a:pPr>
            <a:r>
              <a:rPr lang="fr-FR" altLang="en-US" sz="5800" dirty="0">
                <a:solidFill>
                  <a:srgbClr val="06698A"/>
                </a:solidFill>
              </a:rPr>
              <a:t>Rince-toi les mains à l’eau courante.</a:t>
            </a:r>
          </a:p>
          <a:p>
            <a:pPr algn="l">
              <a:lnSpc>
                <a:spcPct val="120000"/>
              </a:lnSpc>
              <a:spcBef>
                <a:spcPts val="1200"/>
              </a:spcBef>
              <a:defRPr/>
            </a:pPr>
            <a:r>
              <a:rPr lang="fr-FR" altLang="en-US" sz="5800" dirty="0">
                <a:solidFill>
                  <a:srgbClr val="06698A"/>
                </a:solidFill>
              </a:rPr>
              <a:t>Sèche-toi les mains avec des serviettes de papier propres ou un sèche-mains.</a:t>
            </a:r>
          </a:p>
          <a:p>
            <a:endParaRPr lang="en-US" dirty="0"/>
          </a:p>
        </p:txBody>
      </p:sp>
      <p:sp>
        <p:nvSpPr>
          <p:cNvPr id="14" name="Speech Bubble: Rectangle with Corners Rounded 13">
            <a:extLst>
              <a:ext uri="{FF2B5EF4-FFF2-40B4-BE49-F238E27FC236}">
                <a16:creationId xmlns:a16="http://schemas.microsoft.com/office/drawing/2014/main" id="{7DDA5B6C-F1BC-0596-04F4-40BCF54E952D}"/>
              </a:ext>
            </a:extLst>
          </p:cNvPr>
          <p:cNvSpPr/>
          <p:nvPr/>
        </p:nvSpPr>
        <p:spPr>
          <a:xfrm rot="20267949">
            <a:off x="9223276" y="2681291"/>
            <a:ext cx="2605495" cy="1806082"/>
          </a:xfrm>
          <a:prstGeom prst="wedgeRoundRectCallout">
            <a:avLst>
              <a:gd name="adj1" fmla="val -71069"/>
              <a:gd name="adj2" fmla="val -59018"/>
              <a:gd name="adj3" fmla="val 16667"/>
            </a:avLst>
          </a:prstGeom>
          <a:solidFill>
            <a:srgbClr val="6ABF4B"/>
          </a:solidFill>
        </p:spPr>
        <p:style>
          <a:lnRef idx="3">
            <a:schemeClr val="lt1"/>
          </a:lnRef>
          <a:fillRef idx="1">
            <a:schemeClr val="accent2"/>
          </a:fillRef>
          <a:effectRef idx="1">
            <a:schemeClr val="accent2"/>
          </a:effectRef>
          <a:fontRef idx="minor">
            <a:schemeClr val="lt1"/>
          </a:fontRef>
        </p:style>
        <p:txBody>
          <a:bodyPr anchor="ctr"/>
          <a:lstStyle/>
          <a:p>
            <a:pPr algn="ctr">
              <a:defRPr/>
            </a:pPr>
            <a:r>
              <a:rPr lang="fr-FR" sz="2400" i="1" dirty="0"/>
              <a:t>Savais-tu qu’il faut environ 20 secondes pour chanter l’alphabet?</a:t>
            </a:r>
          </a:p>
        </p:txBody>
      </p:sp>
    </p:spTree>
    <p:extLst>
      <p:ext uri="{BB962C8B-B14F-4D97-AF65-F5344CB8AC3E}">
        <p14:creationId xmlns:p14="http://schemas.microsoft.com/office/powerpoint/2010/main" val="117412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C7B7FAD-9EAD-F499-E53D-4B4E2DD4830C}"/>
              </a:ext>
            </a:extLst>
          </p:cNvPr>
          <p:cNvSpPr>
            <a:spLocks noGrp="1"/>
          </p:cNvSpPr>
          <p:nvPr>
            <p:ph type="title"/>
          </p:nvPr>
        </p:nvSpPr>
        <p:spPr>
          <a:xfrm>
            <a:off x="2333625" y="200337"/>
            <a:ext cx="7534275" cy="1028245"/>
          </a:xfrm>
        </p:spPr>
        <p:txBody>
          <a:bodyPr>
            <a:noAutofit/>
          </a:bodyPr>
          <a:lstStyle>
            <a:lvl1pPr>
              <a:defRPr sz="3200" b="1" cap="none" baseline="0">
                <a:solidFill>
                  <a:srgbClr val="6ABF4B"/>
                </a:solidFill>
                <a:latin typeface="Arial  "/>
              </a:defRPr>
            </a:lvl1pPr>
          </a:lstStyle>
          <a:p>
            <a:r>
              <a:rPr lang="en-US" dirty="0" err="1"/>
              <a:t>Où</a:t>
            </a:r>
            <a:r>
              <a:rPr lang="en-US" dirty="0"/>
              <a:t> </a:t>
            </a:r>
            <a:r>
              <a:rPr lang="en-US" dirty="0" err="1"/>
              <a:t>trouver</a:t>
            </a:r>
            <a:r>
              <a:rPr lang="en-US" dirty="0"/>
              <a:t> </a:t>
            </a:r>
            <a:r>
              <a:rPr lang="en-US" dirty="0" err="1"/>
              <a:t>d’autres</a:t>
            </a:r>
            <a:r>
              <a:rPr lang="en-US" dirty="0"/>
              <a:t> </a:t>
            </a:r>
            <a:r>
              <a:rPr lang="en-US" dirty="0" err="1"/>
              <a:t>renseignements</a:t>
            </a:r>
            <a:r>
              <a:rPr lang="en-US" dirty="0"/>
              <a:t>?</a:t>
            </a:r>
          </a:p>
        </p:txBody>
      </p:sp>
      <p:sp>
        <p:nvSpPr>
          <p:cNvPr id="6" name="Rectangle 5">
            <a:extLst>
              <a:ext uri="{FF2B5EF4-FFF2-40B4-BE49-F238E27FC236}">
                <a16:creationId xmlns:a16="http://schemas.microsoft.com/office/drawing/2014/main" id="{EE345239-AC6F-D1C3-C5E7-2C9C48FE4FBE}"/>
              </a:ext>
            </a:extLst>
          </p:cNvPr>
          <p:cNvSpPr/>
          <p:nvPr/>
        </p:nvSpPr>
        <p:spPr>
          <a:xfrm>
            <a:off x="12075983" y="4499160"/>
            <a:ext cx="118591" cy="2358839"/>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8C0EE902-6CC6-93F0-A19B-7E58ED4CB903}"/>
              </a:ext>
            </a:extLst>
          </p:cNvPr>
          <p:cNvSpPr/>
          <p:nvPr/>
        </p:nvSpPr>
        <p:spPr>
          <a:xfrm>
            <a:off x="12073410" y="2063000"/>
            <a:ext cx="118591" cy="2358839"/>
          </a:xfrm>
          <a:prstGeom prst="rect">
            <a:avLst/>
          </a:pr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aseline="-25000" dirty="0"/>
          </a:p>
        </p:txBody>
      </p:sp>
      <p:sp>
        <p:nvSpPr>
          <p:cNvPr id="8" name="Rectangle 7">
            <a:extLst>
              <a:ext uri="{FF2B5EF4-FFF2-40B4-BE49-F238E27FC236}">
                <a16:creationId xmlns:a16="http://schemas.microsoft.com/office/drawing/2014/main" id="{BF9F4960-B1B5-9F54-730E-11AF7F13FC09}"/>
              </a:ext>
            </a:extLst>
          </p:cNvPr>
          <p:cNvSpPr/>
          <p:nvPr/>
        </p:nvSpPr>
        <p:spPr>
          <a:xfrm>
            <a:off x="12075983" y="6800"/>
            <a:ext cx="116017" cy="1985682"/>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a:extLst>
              <a:ext uri="{FF2B5EF4-FFF2-40B4-BE49-F238E27FC236}">
                <a16:creationId xmlns:a16="http://schemas.microsoft.com/office/drawing/2014/main" id="{4932D270-02E3-3C50-3696-9968FC4200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478" y="5777791"/>
            <a:ext cx="1590769" cy="909011"/>
          </a:xfrm>
          <a:prstGeom prst="rect">
            <a:avLst/>
          </a:prstGeom>
        </p:spPr>
      </p:pic>
      <p:pic>
        <p:nvPicPr>
          <p:cNvPr id="10" name="Picture 9" descr="Text&#10;&#10;Description automatically generated">
            <a:extLst>
              <a:ext uri="{FF2B5EF4-FFF2-40B4-BE49-F238E27FC236}">
                <a16:creationId xmlns:a16="http://schemas.microsoft.com/office/drawing/2014/main" id="{D3CB63CA-CBB3-7CA6-F907-4A8ECD5217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4598" y="6104945"/>
            <a:ext cx="2007071" cy="487635"/>
          </a:xfrm>
          <a:prstGeom prst="rect">
            <a:avLst/>
          </a:prstGeom>
        </p:spPr>
      </p:pic>
      <p:sp>
        <p:nvSpPr>
          <p:cNvPr id="13" name="Content Placeholder 2">
            <a:extLst>
              <a:ext uri="{FF2B5EF4-FFF2-40B4-BE49-F238E27FC236}">
                <a16:creationId xmlns:a16="http://schemas.microsoft.com/office/drawing/2014/main" id="{C976FD8E-9D7F-99D4-1B69-C7DAA6461417}"/>
              </a:ext>
            </a:extLst>
          </p:cNvPr>
          <p:cNvSpPr>
            <a:spLocks noGrp="1"/>
          </p:cNvSpPr>
          <p:nvPr>
            <p:ph idx="1"/>
          </p:nvPr>
        </p:nvSpPr>
        <p:spPr>
          <a:xfrm>
            <a:off x="1350498" y="1949797"/>
            <a:ext cx="9495693" cy="2549363"/>
          </a:xfrm>
        </p:spPr>
        <p:txBody>
          <a:bodyPr>
            <a:normAutofit/>
          </a:bodyPr>
          <a:lstStyle/>
          <a:p>
            <a:pPr>
              <a:spcAft>
                <a:spcPts val="1800"/>
              </a:spcAft>
              <a:defRPr/>
            </a:pPr>
            <a:r>
              <a:rPr lang="fr-FR" altLang="en-US" sz="3200" dirty="0">
                <a:solidFill>
                  <a:srgbClr val="06698A"/>
                </a:solidFill>
              </a:rPr>
              <a:t>Parents ou autres membres de la famille</a:t>
            </a:r>
          </a:p>
          <a:p>
            <a:pPr>
              <a:spcAft>
                <a:spcPts val="1800"/>
              </a:spcAft>
              <a:defRPr/>
            </a:pPr>
            <a:r>
              <a:rPr lang="fr-FR" altLang="en-US" sz="3200" dirty="0">
                <a:solidFill>
                  <a:srgbClr val="06698A"/>
                </a:solidFill>
              </a:rPr>
              <a:t>Autres adultes de confiance (personnel enseignant)</a:t>
            </a:r>
          </a:p>
          <a:p>
            <a:pPr>
              <a:spcAft>
                <a:spcPts val="1800"/>
              </a:spcAft>
              <a:defRPr/>
            </a:pPr>
            <a:r>
              <a:rPr lang="fr-FR" altLang="en-US" sz="3200" dirty="0">
                <a:solidFill>
                  <a:srgbClr val="06698A"/>
                </a:solidFill>
              </a:rPr>
              <a:t>Professionnels de la santé</a:t>
            </a:r>
          </a:p>
          <a:p>
            <a:endParaRPr lang="en-US" dirty="0"/>
          </a:p>
        </p:txBody>
      </p:sp>
    </p:spTree>
    <p:extLst>
      <p:ext uri="{BB962C8B-B14F-4D97-AF65-F5344CB8AC3E}">
        <p14:creationId xmlns:p14="http://schemas.microsoft.com/office/powerpoint/2010/main" val="3707254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C7B7FAD-9EAD-F499-E53D-4B4E2DD4830C}"/>
              </a:ext>
            </a:extLst>
          </p:cNvPr>
          <p:cNvSpPr>
            <a:spLocks noGrp="1"/>
          </p:cNvSpPr>
          <p:nvPr>
            <p:ph type="title"/>
          </p:nvPr>
        </p:nvSpPr>
        <p:spPr>
          <a:xfrm>
            <a:off x="3488788" y="265420"/>
            <a:ext cx="5233181" cy="1028245"/>
          </a:xfrm>
        </p:spPr>
        <p:txBody>
          <a:bodyPr>
            <a:noAutofit/>
          </a:bodyPr>
          <a:lstStyle>
            <a:lvl1pPr>
              <a:defRPr sz="3200" b="1" cap="none" baseline="0">
                <a:solidFill>
                  <a:srgbClr val="6ABF4B"/>
                </a:solidFill>
                <a:latin typeface="Arial  "/>
              </a:defRPr>
            </a:lvl1pPr>
          </a:lstStyle>
          <a:p>
            <a:r>
              <a:rPr lang="en-US" dirty="0" err="1"/>
              <a:t>Qu’est-ce</a:t>
            </a:r>
            <a:r>
              <a:rPr lang="en-US" dirty="0"/>
              <a:t> que la </a:t>
            </a:r>
            <a:r>
              <a:rPr lang="en-US" dirty="0" err="1"/>
              <a:t>puberté</a:t>
            </a:r>
            <a:r>
              <a:rPr lang="en-US" dirty="0"/>
              <a:t>?</a:t>
            </a:r>
          </a:p>
        </p:txBody>
      </p:sp>
      <p:sp>
        <p:nvSpPr>
          <p:cNvPr id="5" name="Content Placeholder 2">
            <a:extLst>
              <a:ext uri="{FF2B5EF4-FFF2-40B4-BE49-F238E27FC236}">
                <a16:creationId xmlns:a16="http://schemas.microsoft.com/office/drawing/2014/main" id="{A5596B19-CDE2-BCEC-BE90-3DFFA3C978A2}"/>
              </a:ext>
            </a:extLst>
          </p:cNvPr>
          <p:cNvSpPr>
            <a:spLocks noGrp="1"/>
          </p:cNvSpPr>
          <p:nvPr>
            <p:ph idx="1"/>
          </p:nvPr>
        </p:nvSpPr>
        <p:spPr>
          <a:xfrm>
            <a:off x="2546258" y="1881262"/>
            <a:ext cx="7104183" cy="3253446"/>
          </a:xfrm>
        </p:spPr>
        <p:txBody>
          <a:bodyPr>
            <a:normAutofit/>
          </a:bodyPr>
          <a:lstStyle>
            <a:lvl1pPr>
              <a:defRPr sz="2400"/>
            </a:lvl1pPr>
            <a:lvl2pPr marL="514350" indent="-228600">
              <a:buClr>
                <a:schemeClr val="bg1">
                  <a:lumMod val="75000"/>
                </a:schemeClr>
              </a:buClr>
              <a:buSzPct val="50000"/>
              <a:buFont typeface="Arial" panose="020B0604020202020204" pitchFamily="34" charset="0"/>
              <a:buChar char="►"/>
              <a:defRPr sz="1800">
                <a:solidFill>
                  <a:srgbClr val="0E3D51"/>
                </a:solidFill>
              </a:defRPr>
            </a:lvl2pPr>
            <a:lvl3pPr marL="739775" indent="-225425">
              <a:buClr>
                <a:schemeClr val="bg1">
                  <a:lumMod val="75000"/>
                </a:schemeClr>
              </a:buClr>
              <a:buFont typeface="Arial" panose="020B0604020202020204" pitchFamily="34" charset="0"/>
              <a:buChar char="─"/>
              <a:defRPr sz="1800">
                <a:solidFill>
                  <a:schemeClr val="bg1">
                    <a:lumMod val="50000"/>
                  </a:schemeClr>
                </a:solidFill>
              </a:defRPr>
            </a:lvl3pPr>
          </a:lstStyle>
          <a:p>
            <a:pPr lvl="0">
              <a:spcAft>
                <a:spcPts val="1800"/>
              </a:spcAft>
            </a:pPr>
            <a:r>
              <a:rPr lang="fr-FR" sz="3200" dirty="0">
                <a:solidFill>
                  <a:srgbClr val="06698A"/>
                </a:solidFill>
              </a:rPr>
              <a:t>Période pendant laquelle le corps de l’enfant se transforme en corps d’adulte.</a:t>
            </a:r>
          </a:p>
          <a:p>
            <a:pPr lvl="0">
              <a:spcAft>
                <a:spcPts val="1800"/>
              </a:spcAft>
            </a:pPr>
            <a:r>
              <a:rPr lang="fr-FR" sz="3200" dirty="0">
                <a:solidFill>
                  <a:srgbClr val="06698A"/>
                </a:solidFill>
              </a:rPr>
              <a:t>Changements physiques</a:t>
            </a:r>
          </a:p>
          <a:p>
            <a:pPr lvl="0">
              <a:spcAft>
                <a:spcPts val="1800"/>
              </a:spcAft>
            </a:pPr>
            <a:r>
              <a:rPr lang="fr-FR" sz="3200" dirty="0">
                <a:solidFill>
                  <a:srgbClr val="06698A"/>
                </a:solidFill>
              </a:rPr>
              <a:t>Changements émotionnels</a:t>
            </a:r>
          </a:p>
        </p:txBody>
      </p:sp>
      <p:sp>
        <p:nvSpPr>
          <p:cNvPr id="6" name="Rectangle 5">
            <a:extLst>
              <a:ext uri="{FF2B5EF4-FFF2-40B4-BE49-F238E27FC236}">
                <a16:creationId xmlns:a16="http://schemas.microsoft.com/office/drawing/2014/main" id="{EE345239-AC6F-D1C3-C5E7-2C9C48FE4FBE}"/>
              </a:ext>
            </a:extLst>
          </p:cNvPr>
          <p:cNvSpPr/>
          <p:nvPr/>
        </p:nvSpPr>
        <p:spPr>
          <a:xfrm>
            <a:off x="12075983" y="4499160"/>
            <a:ext cx="118591" cy="2358839"/>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8C0EE902-6CC6-93F0-A19B-7E58ED4CB903}"/>
              </a:ext>
            </a:extLst>
          </p:cNvPr>
          <p:cNvSpPr/>
          <p:nvPr/>
        </p:nvSpPr>
        <p:spPr>
          <a:xfrm>
            <a:off x="12073410" y="2063000"/>
            <a:ext cx="118591" cy="2358839"/>
          </a:xfrm>
          <a:prstGeom prst="rect">
            <a:avLst/>
          </a:pr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aseline="-25000" dirty="0"/>
          </a:p>
        </p:txBody>
      </p:sp>
      <p:sp>
        <p:nvSpPr>
          <p:cNvPr id="8" name="Rectangle 7">
            <a:extLst>
              <a:ext uri="{FF2B5EF4-FFF2-40B4-BE49-F238E27FC236}">
                <a16:creationId xmlns:a16="http://schemas.microsoft.com/office/drawing/2014/main" id="{BF9F4960-B1B5-9F54-730E-11AF7F13FC09}"/>
              </a:ext>
            </a:extLst>
          </p:cNvPr>
          <p:cNvSpPr/>
          <p:nvPr/>
        </p:nvSpPr>
        <p:spPr>
          <a:xfrm>
            <a:off x="12075983" y="6800"/>
            <a:ext cx="116017" cy="1985682"/>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a:extLst>
              <a:ext uri="{FF2B5EF4-FFF2-40B4-BE49-F238E27FC236}">
                <a16:creationId xmlns:a16="http://schemas.microsoft.com/office/drawing/2014/main" id="{4932D270-02E3-3C50-3696-9968FC4200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5478" y="5777791"/>
            <a:ext cx="1590769" cy="909011"/>
          </a:xfrm>
          <a:prstGeom prst="rect">
            <a:avLst/>
          </a:prstGeom>
        </p:spPr>
      </p:pic>
      <p:pic>
        <p:nvPicPr>
          <p:cNvPr id="10" name="Picture 9" descr="Text&#10;&#10;Description automatically generated">
            <a:extLst>
              <a:ext uri="{FF2B5EF4-FFF2-40B4-BE49-F238E27FC236}">
                <a16:creationId xmlns:a16="http://schemas.microsoft.com/office/drawing/2014/main" id="{D3CB63CA-CBB3-7CA6-F907-4A8ECD5217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14598" y="6104945"/>
            <a:ext cx="2007071" cy="487635"/>
          </a:xfrm>
          <a:prstGeom prst="rect">
            <a:avLst/>
          </a:prstGeom>
        </p:spPr>
      </p:pic>
    </p:spTree>
    <p:extLst>
      <p:ext uri="{BB962C8B-B14F-4D97-AF65-F5344CB8AC3E}">
        <p14:creationId xmlns:p14="http://schemas.microsoft.com/office/powerpoint/2010/main" val="4074818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C7B7FAD-9EAD-F499-E53D-4B4E2DD4830C}"/>
              </a:ext>
            </a:extLst>
          </p:cNvPr>
          <p:cNvSpPr>
            <a:spLocks noGrp="1"/>
          </p:cNvSpPr>
          <p:nvPr>
            <p:ph type="title"/>
          </p:nvPr>
        </p:nvSpPr>
        <p:spPr>
          <a:xfrm>
            <a:off x="1294231" y="265420"/>
            <a:ext cx="9594166" cy="1028245"/>
          </a:xfrm>
        </p:spPr>
        <p:txBody>
          <a:bodyPr>
            <a:noAutofit/>
          </a:bodyPr>
          <a:lstStyle>
            <a:lvl1pPr>
              <a:defRPr sz="3200" b="1" cap="none" baseline="0">
                <a:solidFill>
                  <a:srgbClr val="6ABF4B"/>
                </a:solidFill>
                <a:latin typeface="Arial  "/>
              </a:defRPr>
            </a:lvl1pPr>
          </a:lstStyle>
          <a:p>
            <a:r>
              <a:rPr lang="fr-FR" dirty="0"/>
              <a:t>Pourquoi et quand la puberté commence-t-elle?</a:t>
            </a:r>
            <a:endParaRPr lang="en-US" dirty="0"/>
          </a:p>
        </p:txBody>
      </p:sp>
      <p:sp>
        <p:nvSpPr>
          <p:cNvPr id="5" name="Content Placeholder 2">
            <a:extLst>
              <a:ext uri="{FF2B5EF4-FFF2-40B4-BE49-F238E27FC236}">
                <a16:creationId xmlns:a16="http://schemas.microsoft.com/office/drawing/2014/main" id="{A5596B19-CDE2-BCEC-BE90-3DFFA3C978A2}"/>
              </a:ext>
            </a:extLst>
          </p:cNvPr>
          <p:cNvSpPr>
            <a:spLocks noGrp="1"/>
          </p:cNvSpPr>
          <p:nvPr>
            <p:ph idx="1"/>
          </p:nvPr>
        </p:nvSpPr>
        <p:spPr>
          <a:xfrm>
            <a:off x="618978" y="1297024"/>
            <a:ext cx="11113477" cy="3781413"/>
          </a:xfrm>
        </p:spPr>
        <p:txBody>
          <a:bodyPr>
            <a:normAutofit/>
          </a:bodyPr>
          <a:lstStyle>
            <a:lvl1pPr>
              <a:defRPr sz="2400"/>
            </a:lvl1pPr>
            <a:lvl2pPr marL="514350" indent="-228600">
              <a:buClr>
                <a:schemeClr val="bg1">
                  <a:lumMod val="75000"/>
                </a:schemeClr>
              </a:buClr>
              <a:buSzPct val="50000"/>
              <a:buFont typeface="Arial" panose="020B0604020202020204" pitchFamily="34" charset="0"/>
              <a:buChar char="►"/>
              <a:defRPr sz="1800">
                <a:solidFill>
                  <a:srgbClr val="0E3D51"/>
                </a:solidFill>
              </a:defRPr>
            </a:lvl2pPr>
            <a:lvl3pPr marL="739775" indent="-225425">
              <a:buClr>
                <a:schemeClr val="bg1">
                  <a:lumMod val="75000"/>
                </a:schemeClr>
              </a:buClr>
              <a:buFont typeface="Arial" panose="020B0604020202020204" pitchFamily="34" charset="0"/>
              <a:buChar char="─"/>
              <a:defRPr sz="1800">
                <a:solidFill>
                  <a:schemeClr val="bg1">
                    <a:lumMod val="50000"/>
                  </a:schemeClr>
                </a:solidFill>
              </a:defRPr>
            </a:lvl3pPr>
          </a:lstStyle>
          <a:p>
            <a:pPr lvl="0">
              <a:spcAft>
                <a:spcPts val="1800"/>
              </a:spcAft>
            </a:pPr>
            <a:r>
              <a:rPr lang="fr-FR" sz="3200" dirty="0">
                <a:solidFill>
                  <a:srgbClr val="06698A"/>
                </a:solidFill>
              </a:rPr>
              <a:t>La puberté commence entre 8 et 15 ans.</a:t>
            </a:r>
          </a:p>
          <a:p>
            <a:pPr lvl="0">
              <a:spcAft>
                <a:spcPts val="1800"/>
              </a:spcAft>
            </a:pPr>
            <a:r>
              <a:rPr lang="fr-FR" sz="3200" dirty="0">
                <a:solidFill>
                  <a:srgbClr val="06698A"/>
                </a:solidFill>
              </a:rPr>
              <a:t>Le cerveau envoie un signal aux organes reproducteurs pour qu’ils produisent des hormones.</a:t>
            </a:r>
          </a:p>
          <a:p>
            <a:pPr lvl="0">
              <a:spcAft>
                <a:spcPts val="1800"/>
              </a:spcAft>
            </a:pPr>
            <a:r>
              <a:rPr lang="fr-FR" sz="3200" dirty="0">
                <a:solidFill>
                  <a:srgbClr val="06698A"/>
                </a:solidFill>
              </a:rPr>
              <a:t>Ces hormones causent des changements physiques et émotionnels.</a:t>
            </a:r>
          </a:p>
          <a:p>
            <a:pPr lvl="0">
              <a:spcAft>
                <a:spcPts val="1800"/>
              </a:spcAft>
            </a:pPr>
            <a:endParaRPr lang="en-US" sz="3200" dirty="0">
              <a:solidFill>
                <a:srgbClr val="06698A"/>
              </a:solidFill>
            </a:endParaRPr>
          </a:p>
        </p:txBody>
      </p:sp>
      <p:sp>
        <p:nvSpPr>
          <p:cNvPr id="6" name="Rectangle 5">
            <a:extLst>
              <a:ext uri="{FF2B5EF4-FFF2-40B4-BE49-F238E27FC236}">
                <a16:creationId xmlns:a16="http://schemas.microsoft.com/office/drawing/2014/main" id="{EE345239-AC6F-D1C3-C5E7-2C9C48FE4FBE}"/>
              </a:ext>
            </a:extLst>
          </p:cNvPr>
          <p:cNvSpPr/>
          <p:nvPr/>
        </p:nvSpPr>
        <p:spPr>
          <a:xfrm>
            <a:off x="12075983" y="4499160"/>
            <a:ext cx="118591" cy="2358839"/>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8C0EE902-6CC6-93F0-A19B-7E58ED4CB903}"/>
              </a:ext>
            </a:extLst>
          </p:cNvPr>
          <p:cNvSpPr/>
          <p:nvPr/>
        </p:nvSpPr>
        <p:spPr>
          <a:xfrm>
            <a:off x="12073410" y="2063000"/>
            <a:ext cx="118591" cy="2358839"/>
          </a:xfrm>
          <a:prstGeom prst="rect">
            <a:avLst/>
          </a:pr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aseline="-25000" dirty="0"/>
          </a:p>
        </p:txBody>
      </p:sp>
      <p:sp>
        <p:nvSpPr>
          <p:cNvPr id="8" name="Rectangle 7">
            <a:extLst>
              <a:ext uri="{FF2B5EF4-FFF2-40B4-BE49-F238E27FC236}">
                <a16:creationId xmlns:a16="http://schemas.microsoft.com/office/drawing/2014/main" id="{BF9F4960-B1B5-9F54-730E-11AF7F13FC09}"/>
              </a:ext>
            </a:extLst>
          </p:cNvPr>
          <p:cNvSpPr/>
          <p:nvPr/>
        </p:nvSpPr>
        <p:spPr>
          <a:xfrm>
            <a:off x="12075983" y="6800"/>
            <a:ext cx="116017" cy="1985682"/>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a:extLst>
              <a:ext uri="{FF2B5EF4-FFF2-40B4-BE49-F238E27FC236}">
                <a16:creationId xmlns:a16="http://schemas.microsoft.com/office/drawing/2014/main" id="{4932D270-02E3-3C50-3696-9968FC4200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478" y="5777791"/>
            <a:ext cx="1590769" cy="909011"/>
          </a:xfrm>
          <a:prstGeom prst="rect">
            <a:avLst/>
          </a:prstGeom>
        </p:spPr>
      </p:pic>
      <p:pic>
        <p:nvPicPr>
          <p:cNvPr id="10" name="Picture 9" descr="Text&#10;&#10;Description automatically generated">
            <a:extLst>
              <a:ext uri="{FF2B5EF4-FFF2-40B4-BE49-F238E27FC236}">
                <a16:creationId xmlns:a16="http://schemas.microsoft.com/office/drawing/2014/main" id="{D3CB63CA-CBB3-7CA6-F907-4A8ECD5217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4598" y="6104945"/>
            <a:ext cx="2007071" cy="487635"/>
          </a:xfrm>
          <a:prstGeom prst="rect">
            <a:avLst/>
          </a:prstGeom>
        </p:spPr>
      </p:pic>
      <p:pic>
        <p:nvPicPr>
          <p:cNvPr id="3" name="Picture 11">
            <a:extLst>
              <a:ext uri="{FF2B5EF4-FFF2-40B4-BE49-F238E27FC236}">
                <a16:creationId xmlns:a16="http://schemas.microsoft.com/office/drawing/2014/main" id="{F6E80768-46C4-1548-4D2A-F41127F7F8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28580"/>
          <a:stretch>
            <a:fillRect/>
          </a:stretch>
        </p:blipFill>
        <p:spPr bwMode="auto">
          <a:xfrm>
            <a:off x="4966653" y="3895360"/>
            <a:ext cx="2098276" cy="2131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Arrow: Up 10">
            <a:extLst>
              <a:ext uri="{FF2B5EF4-FFF2-40B4-BE49-F238E27FC236}">
                <a16:creationId xmlns:a16="http://schemas.microsoft.com/office/drawing/2014/main" id="{F227E329-D700-1CFF-2AAE-31067D34F50D}"/>
              </a:ext>
            </a:extLst>
          </p:cNvPr>
          <p:cNvSpPr/>
          <p:nvPr/>
        </p:nvSpPr>
        <p:spPr bwMode="auto">
          <a:xfrm rot="14843309">
            <a:off x="4527744" y="3745780"/>
            <a:ext cx="877239" cy="2096462"/>
          </a:xfrm>
          <a:prstGeom prst="upArrow">
            <a:avLst/>
          </a:prstGeom>
          <a:solidFill>
            <a:srgbClr val="06698A"/>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541251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C7B7FAD-9EAD-F499-E53D-4B4E2DD4830C}"/>
              </a:ext>
            </a:extLst>
          </p:cNvPr>
          <p:cNvSpPr>
            <a:spLocks noGrp="1"/>
          </p:cNvSpPr>
          <p:nvPr>
            <p:ph type="title"/>
          </p:nvPr>
        </p:nvSpPr>
        <p:spPr>
          <a:xfrm>
            <a:off x="598487" y="171198"/>
            <a:ext cx="5183188" cy="1028245"/>
          </a:xfrm>
        </p:spPr>
        <p:txBody>
          <a:bodyPr>
            <a:noAutofit/>
          </a:bodyPr>
          <a:lstStyle>
            <a:lvl1pPr>
              <a:defRPr sz="3200" b="1" cap="none" baseline="0">
                <a:solidFill>
                  <a:srgbClr val="6ABF4B"/>
                </a:solidFill>
                <a:latin typeface="Arial  "/>
              </a:defRPr>
            </a:lvl1pPr>
          </a:lstStyle>
          <a:p>
            <a:r>
              <a:rPr lang="en-US" dirty="0"/>
              <a:t>Personne </a:t>
            </a:r>
            <a:r>
              <a:rPr lang="en-US" dirty="0" err="1"/>
              <a:t>ayant</a:t>
            </a:r>
            <a:r>
              <a:rPr lang="en-US" dirty="0"/>
              <a:t> un </a:t>
            </a:r>
            <a:r>
              <a:rPr lang="en-US" dirty="0" err="1"/>
              <a:t>pénis</a:t>
            </a:r>
            <a:endParaRPr lang="en-US" dirty="0"/>
          </a:p>
        </p:txBody>
      </p:sp>
      <p:sp>
        <p:nvSpPr>
          <p:cNvPr id="6" name="Rectangle 5">
            <a:extLst>
              <a:ext uri="{FF2B5EF4-FFF2-40B4-BE49-F238E27FC236}">
                <a16:creationId xmlns:a16="http://schemas.microsoft.com/office/drawing/2014/main" id="{EE345239-AC6F-D1C3-C5E7-2C9C48FE4FBE}"/>
              </a:ext>
            </a:extLst>
          </p:cNvPr>
          <p:cNvSpPr/>
          <p:nvPr/>
        </p:nvSpPr>
        <p:spPr>
          <a:xfrm>
            <a:off x="12075983" y="4499160"/>
            <a:ext cx="118591" cy="2358839"/>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8C0EE902-6CC6-93F0-A19B-7E58ED4CB903}"/>
              </a:ext>
            </a:extLst>
          </p:cNvPr>
          <p:cNvSpPr/>
          <p:nvPr/>
        </p:nvSpPr>
        <p:spPr>
          <a:xfrm>
            <a:off x="12073410" y="2063000"/>
            <a:ext cx="118591" cy="2358839"/>
          </a:xfrm>
          <a:prstGeom prst="rect">
            <a:avLst/>
          </a:pr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aseline="-25000" dirty="0"/>
          </a:p>
        </p:txBody>
      </p:sp>
      <p:sp>
        <p:nvSpPr>
          <p:cNvPr id="8" name="Rectangle 7">
            <a:extLst>
              <a:ext uri="{FF2B5EF4-FFF2-40B4-BE49-F238E27FC236}">
                <a16:creationId xmlns:a16="http://schemas.microsoft.com/office/drawing/2014/main" id="{BF9F4960-B1B5-9F54-730E-11AF7F13FC09}"/>
              </a:ext>
            </a:extLst>
          </p:cNvPr>
          <p:cNvSpPr/>
          <p:nvPr/>
        </p:nvSpPr>
        <p:spPr>
          <a:xfrm>
            <a:off x="12075983" y="6800"/>
            <a:ext cx="116017" cy="1985682"/>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a:extLst>
              <a:ext uri="{FF2B5EF4-FFF2-40B4-BE49-F238E27FC236}">
                <a16:creationId xmlns:a16="http://schemas.microsoft.com/office/drawing/2014/main" id="{4932D270-02E3-3C50-3696-9968FC4200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478" y="5777791"/>
            <a:ext cx="1590769" cy="909011"/>
          </a:xfrm>
          <a:prstGeom prst="rect">
            <a:avLst/>
          </a:prstGeom>
        </p:spPr>
      </p:pic>
      <p:pic>
        <p:nvPicPr>
          <p:cNvPr id="10" name="Picture 9" descr="Text&#10;&#10;Description automatically generated">
            <a:extLst>
              <a:ext uri="{FF2B5EF4-FFF2-40B4-BE49-F238E27FC236}">
                <a16:creationId xmlns:a16="http://schemas.microsoft.com/office/drawing/2014/main" id="{D3CB63CA-CBB3-7CA6-F907-4A8ECD5217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4598" y="6104945"/>
            <a:ext cx="2007071" cy="487635"/>
          </a:xfrm>
          <a:prstGeom prst="rect">
            <a:avLst/>
          </a:prstGeom>
        </p:spPr>
      </p:pic>
      <p:sp>
        <p:nvSpPr>
          <p:cNvPr id="13" name="Text Placeholder 6">
            <a:extLst>
              <a:ext uri="{FF2B5EF4-FFF2-40B4-BE49-F238E27FC236}">
                <a16:creationId xmlns:a16="http://schemas.microsoft.com/office/drawing/2014/main" id="{1E4B6FCB-C1A1-655D-6DAC-9DE55A7ECC06}"/>
              </a:ext>
            </a:extLst>
          </p:cNvPr>
          <p:cNvSpPr txBox="1">
            <a:spLocks/>
          </p:cNvSpPr>
          <p:nvPr/>
        </p:nvSpPr>
        <p:spPr>
          <a:xfrm>
            <a:off x="6328034" y="375531"/>
            <a:ext cx="5265479" cy="823912"/>
          </a:xfrm>
          <a:prstGeom prst="rect">
            <a:avLst/>
          </a:prstGeom>
        </p:spPr>
        <p:txBody>
          <a:bodyPr/>
          <a:lstStyle>
            <a:lvl1pPr marL="228600" indent="-228600" algn="ct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altLang="en-US" sz="3200" b="1" dirty="0">
                <a:solidFill>
                  <a:srgbClr val="6ABF4B"/>
                </a:solidFill>
              </a:rPr>
              <a:t>Personne </a:t>
            </a:r>
            <a:r>
              <a:rPr lang="en-CA" altLang="en-US" sz="3200" b="1" dirty="0" err="1">
                <a:solidFill>
                  <a:srgbClr val="6ABF4B"/>
                </a:solidFill>
              </a:rPr>
              <a:t>ayant</a:t>
            </a:r>
            <a:r>
              <a:rPr lang="en-CA" altLang="en-US" sz="3200" b="1" dirty="0">
                <a:solidFill>
                  <a:srgbClr val="6ABF4B"/>
                </a:solidFill>
              </a:rPr>
              <a:t> </a:t>
            </a:r>
            <a:r>
              <a:rPr lang="en-CA" altLang="en-US" sz="3200" b="1" dirty="0" err="1">
                <a:solidFill>
                  <a:srgbClr val="6ABF4B"/>
                </a:solidFill>
              </a:rPr>
              <a:t>une</a:t>
            </a:r>
            <a:r>
              <a:rPr lang="en-CA" altLang="en-US" sz="3200" b="1" dirty="0">
                <a:solidFill>
                  <a:srgbClr val="6ABF4B"/>
                </a:solidFill>
              </a:rPr>
              <a:t> </a:t>
            </a:r>
            <a:r>
              <a:rPr lang="en-CA" altLang="en-US" sz="3200" b="1" dirty="0" err="1">
                <a:solidFill>
                  <a:srgbClr val="6ABF4B"/>
                </a:solidFill>
              </a:rPr>
              <a:t>vulve</a:t>
            </a:r>
            <a:endParaRPr lang="en-CA" altLang="en-US" sz="3200" b="1" dirty="0">
              <a:solidFill>
                <a:srgbClr val="6ABF4B"/>
              </a:solidFill>
            </a:endParaRPr>
          </a:p>
          <a:p>
            <a:endParaRPr lang="en-US" dirty="0"/>
          </a:p>
        </p:txBody>
      </p:sp>
      <p:pic>
        <p:nvPicPr>
          <p:cNvPr id="16" name="Picture 6">
            <a:extLst>
              <a:ext uri="{FF2B5EF4-FFF2-40B4-BE49-F238E27FC236}">
                <a16:creationId xmlns:a16="http://schemas.microsoft.com/office/drawing/2014/main" id="{974E2F88-0532-026C-50CC-0FD81F0D14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7788" y="1646323"/>
            <a:ext cx="3731912" cy="368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
            <a:extLst>
              <a:ext uri="{FF2B5EF4-FFF2-40B4-BE49-F238E27FC236}">
                <a16:creationId xmlns:a16="http://schemas.microsoft.com/office/drawing/2014/main" id="{B2EF7D23-8283-282A-F77F-9CF7383F3E5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87324" y="1646323"/>
            <a:ext cx="3657790" cy="368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9317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Soap foam overlying on the background of a blue water color">
            <a:extLst>
              <a:ext uri="{FF2B5EF4-FFF2-40B4-BE49-F238E27FC236}">
                <a16:creationId xmlns:a16="http://schemas.microsoft.com/office/drawing/2014/main" id="{BF4FB8DB-11C2-3156-0AD2-80B24A2A7EB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6110" b="156"/>
          <a:stretch/>
        </p:blipFill>
        <p:spPr bwMode="auto">
          <a:xfrm>
            <a:off x="-66430" y="2417699"/>
            <a:ext cx="12372483" cy="36238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7C7B7FAD-9EAD-F499-E53D-4B4E2DD4830C}"/>
              </a:ext>
            </a:extLst>
          </p:cNvPr>
          <p:cNvSpPr>
            <a:spLocks noGrp="1"/>
          </p:cNvSpPr>
          <p:nvPr>
            <p:ph type="title"/>
          </p:nvPr>
        </p:nvSpPr>
        <p:spPr>
          <a:xfrm>
            <a:off x="3981450" y="171198"/>
            <a:ext cx="4219575" cy="1028245"/>
          </a:xfrm>
        </p:spPr>
        <p:txBody>
          <a:bodyPr>
            <a:noAutofit/>
          </a:bodyPr>
          <a:lstStyle>
            <a:lvl1pPr>
              <a:defRPr sz="3200" b="1" cap="none" baseline="0">
                <a:solidFill>
                  <a:srgbClr val="6ABF4B"/>
                </a:solidFill>
                <a:latin typeface="Arial  "/>
              </a:defRPr>
            </a:lvl1pPr>
          </a:lstStyle>
          <a:p>
            <a:r>
              <a:rPr lang="en-US" dirty="0" err="1"/>
              <a:t>Hygiène</a:t>
            </a:r>
            <a:r>
              <a:rPr lang="en-US" dirty="0"/>
              <a:t> et </a:t>
            </a:r>
            <a:r>
              <a:rPr lang="en-US" dirty="0" err="1"/>
              <a:t>puberté</a:t>
            </a:r>
            <a:endParaRPr lang="en-US" dirty="0"/>
          </a:p>
        </p:txBody>
      </p:sp>
      <p:sp>
        <p:nvSpPr>
          <p:cNvPr id="6" name="Rectangle 5">
            <a:extLst>
              <a:ext uri="{FF2B5EF4-FFF2-40B4-BE49-F238E27FC236}">
                <a16:creationId xmlns:a16="http://schemas.microsoft.com/office/drawing/2014/main" id="{EE345239-AC6F-D1C3-C5E7-2C9C48FE4FBE}"/>
              </a:ext>
            </a:extLst>
          </p:cNvPr>
          <p:cNvSpPr/>
          <p:nvPr/>
        </p:nvSpPr>
        <p:spPr>
          <a:xfrm>
            <a:off x="12075983" y="4499160"/>
            <a:ext cx="118591" cy="2358839"/>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8C0EE902-6CC6-93F0-A19B-7E58ED4CB903}"/>
              </a:ext>
            </a:extLst>
          </p:cNvPr>
          <p:cNvSpPr/>
          <p:nvPr/>
        </p:nvSpPr>
        <p:spPr>
          <a:xfrm>
            <a:off x="12073410" y="2063000"/>
            <a:ext cx="118591" cy="2358839"/>
          </a:xfrm>
          <a:prstGeom prst="rect">
            <a:avLst/>
          </a:pr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aseline="-25000" dirty="0"/>
          </a:p>
        </p:txBody>
      </p:sp>
      <p:sp>
        <p:nvSpPr>
          <p:cNvPr id="8" name="Rectangle 7">
            <a:extLst>
              <a:ext uri="{FF2B5EF4-FFF2-40B4-BE49-F238E27FC236}">
                <a16:creationId xmlns:a16="http://schemas.microsoft.com/office/drawing/2014/main" id="{BF9F4960-B1B5-9F54-730E-11AF7F13FC09}"/>
              </a:ext>
            </a:extLst>
          </p:cNvPr>
          <p:cNvSpPr/>
          <p:nvPr/>
        </p:nvSpPr>
        <p:spPr>
          <a:xfrm>
            <a:off x="12075983" y="6800"/>
            <a:ext cx="116017" cy="1985682"/>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a:extLst>
              <a:ext uri="{FF2B5EF4-FFF2-40B4-BE49-F238E27FC236}">
                <a16:creationId xmlns:a16="http://schemas.microsoft.com/office/drawing/2014/main" id="{4932D270-02E3-3C50-3696-9968FC4200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5478" y="5777791"/>
            <a:ext cx="1590769" cy="909011"/>
          </a:xfrm>
          <a:prstGeom prst="rect">
            <a:avLst/>
          </a:prstGeom>
        </p:spPr>
      </p:pic>
      <p:pic>
        <p:nvPicPr>
          <p:cNvPr id="10" name="Picture 9" descr="Text&#10;&#10;Description automatically generated">
            <a:extLst>
              <a:ext uri="{FF2B5EF4-FFF2-40B4-BE49-F238E27FC236}">
                <a16:creationId xmlns:a16="http://schemas.microsoft.com/office/drawing/2014/main" id="{D3CB63CA-CBB3-7CA6-F907-4A8ECD52171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14598" y="6104945"/>
            <a:ext cx="2007071" cy="487635"/>
          </a:xfrm>
          <a:prstGeom prst="rect">
            <a:avLst/>
          </a:prstGeom>
        </p:spPr>
      </p:pic>
      <p:sp>
        <p:nvSpPr>
          <p:cNvPr id="2" name="Content Placeholder 2">
            <a:extLst>
              <a:ext uri="{FF2B5EF4-FFF2-40B4-BE49-F238E27FC236}">
                <a16:creationId xmlns:a16="http://schemas.microsoft.com/office/drawing/2014/main" id="{5070E688-77A7-DE5A-92F0-1BEF523B8F66}"/>
              </a:ext>
            </a:extLst>
          </p:cNvPr>
          <p:cNvSpPr>
            <a:spLocks noGrp="1"/>
          </p:cNvSpPr>
          <p:nvPr>
            <p:ph idx="1"/>
          </p:nvPr>
        </p:nvSpPr>
        <p:spPr>
          <a:xfrm>
            <a:off x="965478" y="1349524"/>
            <a:ext cx="10515600" cy="1325563"/>
          </a:xfrm>
        </p:spPr>
        <p:txBody>
          <a:bodyPr/>
          <a:lstStyle/>
          <a:p>
            <a:pPr marL="0" indent="0" algn="ctr">
              <a:buNone/>
            </a:pPr>
            <a:r>
              <a:rPr lang="fr-FR" altLang="en-US" sz="3200" dirty="0">
                <a:solidFill>
                  <a:srgbClr val="06698A"/>
                </a:solidFill>
              </a:rPr>
              <a:t>Les changements physiques de la puberté peuvent changer ce que nous devons faire pour rester propres.</a:t>
            </a:r>
          </a:p>
          <a:p>
            <a:endParaRPr lang="en-US" dirty="0"/>
          </a:p>
        </p:txBody>
      </p:sp>
    </p:spTree>
    <p:extLst>
      <p:ext uri="{BB962C8B-B14F-4D97-AF65-F5344CB8AC3E}">
        <p14:creationId xmlns:p14="http://schemas.microsoft.com/office/powerpoint/2010/main" val="3450107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E345239-AC6F-D1C3-C5E7-2C9C48FE4FBE}"/>
              </a:ext>
            </a:extLst>
          </p:cNvPr>
          <p:cNvSpPr/>
          <p:nvPr/>
        </p:nvSpPr>
        <p:spPr>
          <a:xfrm>
            <a:off x="12075983" y="4499160"/>
            <a:ext cx="118591" cy="2358839"/>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8C0EE902-6CC6-93F0-A19B-7E58ED4CB903}"/>
              </a:ext>
            </a:extLst>
          </p:cNvPr>
          <p:cNvSpPr/>
          <p:nvPr/>
        </p:nvSpPr>
        <p:spPr>
          <a:xfrm>
            <a:off x="12073410" y="2063000"/>
            <a:ext cx="118591" cy="2358839"/>
          </a:xfrm>
          <a:prstGeom prst="rect">
            <a:avLst/>
          </a:pr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aseline="-25000" dirty="0"/>
          </a:p>
        </p:txBody>
      </p:sp>
      <p:sp>
        <p:nvSpPr>
          <p:cNvPr id="8" name="Rectangle 7">
            <a:extLst>
              <a:ext uri="{FF2B5EF4-FFF2-40B4-BE49-F238E27FC236}">
                <a16:creationId xmlns:a16="http://schemas.microsoft.com/office/drawing/2014/main" id="{BF9F4960-B1B5-9F54-730E-11AF7F13FC09}"/>
              </a:ext>
            </a:extLst>
          </p:cNvPr>
          <p:cNvSpPr/>
          <p:nvPr/>
        </p:nvSpPr>
        <p:spPr>
          <a:xfrm>
            <a:off x="12075983" y="6800"/>
            <a:ext cx="116017" cy="1985682"/>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a:extLst>
              <a:ext uri="{FF2B5EF4-FFF2-40B4-BE49-F238E27FC236}">
                <a16:creationId xmlns:a16="http://schemas.microsoft.com/office/drawing/2014/main" id="{4932D270-02E3-3C50-3696-9968FC4200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478" y="5777791"/>
            <a:ext cx="1590769" cy="909011"/>
          </a:xfrm>
          <a:prstGeom prst="rect">
            <a:avLst/>
          </a:prstGeom>
        </p:spPr>
      </p:pic>
      <p:pic>
        <p:nvPicPr>
          <p:cNvPr id="10" name="Picture 9" descr="Text&#10;&#10;Description automatically generated">
            <a:extLst>
              <a:ext uri="{FF2B5EF4-FFF2-40B4-BE49-F238E27FC236}">
                <a16:creationId xmlns:a16="http://schemas.microsoft.com/office/drawing/2014/main" id="{D3CB63CA-CBB3-7CA6-F907-4A8ECD5217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4598" y="6104945"/>
            <a:ext cx="2007071" cy="487635"/>
          </a:xfrm>
          <a:prstGeom prst="rect">
            <a:avLst/>
          </a:prstGeom>
        </p:spPr>
      </p:pic>
      <p:pic>
        <p:nvPicPr>
          <p:cNvPr id="14" name="Picture 2" descr="Hygiene, Cleaner, Hygienic, Wash, Bathroom, Soap, Clean">
            <a:extLst>
              <a:ext uri="{FF2B5EF4-FFF2-40B4-BE49-F238E27FC236}">
                <a16:creationId xmlns:a16="http://schemas.microsoft.com/office/drawing/2014/main" id="{1AB70E73-2A26-A506-61E2-B2627EEE8D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0103" y="265420"/>
            <a:ext cx="5614987" cy="3632200"/>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Swim, Shower, Body Care, Take Bath, Bath">
            <a:extLst>
              <a:ext uri="{FF2B5EF4-FFF2-40B4-BE49-F238E27FC236}">
                <a16:creationId xmlns:a16="http://schemas.microsoft.com/office/drawing/2014/main" id="{D5026976-D8B3-8A77-1FE3-BAFF6B9C143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12981" r="17789"/>
          <a:stretch>
            <a:fillRect/>
          </a:stretch>
        </p:blipFill>
        <p:spPr bwMode="auto">
          <a:xfrm>
            <a:off x="1246910" y="1622592"/>
            <a:ext cx="3939865" cy="4268928"/>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0575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C7B7FAD-9EAD-F499-E53D-4B4E2DD4830C}"/>
              </a:ext>
            </a:extLst>
          </p:cNvPr>
          <p:cNvSpPr>
            <a:spLocks noGrp="1"/>
          </p:cNvSpPr>
          <p:nvPr>
            <p:ph type="title"/>
          </p:nvPr>
        </p:nvSpPr>
        <p:spPr>
          <a:xfrm>
            <a:off x="3315902" y="171198"/>
            <a:ext cx="5574879" cy="1028245"/>
          </a:xfrm>
        </p:spPr>
        <p:txBody>
          <a:bodyPr>
            <a:noAutofit/>
          </a:bodyPr>
          <a:lstStyle>
            <a:lvl1pPr>
              <a:defRPr sz="3200" b="1" cap="none" baseline="0">
                <a:solidFill>
                  <a:srgbClr val="6ABF4B"/>
                </a:solidFill>
                <a:latin typeface="Arial  "/>
              </a:defRPr>
            </a:lvl1pPr>
          </a:lstStyle>
          <a:p>
            <a:r>
              <a:rPr lang="en-US" dirty="0"/>
              <a:t>Savon et </a:t>
            </a:r>
            <a:r>
              <a:rPr lang="en-US" dirty="0" err="1"/>
              <a:t>nettoyant</a:t>
            </a:r>
            <a:r>
              <a:rPr lang="en-US" dirty="0"/>
              <a:t> </a:t>
            </a:r>
            <a:r>
              <a:rPr lang="en-US" dirty="0" err="1"/>
              <a:t>corporel</a:t>
            </a:r>
            <a:endParaRPr lang="en-US" dirty="0"/>
          </a:p>
        </p:txBody>
      </p:sp>
      <p:sp>
        <p:nvSpPr>
          <p:cNvPr id="6" name="Rectangle 5">
            <a:extLst>
              <a:ext uri="{FF2B5EF4-FFF2-40B4-BE49-F238E27FC236}">
                <a16:creationId xmlns:a16="http://schemas.microsoft.com/office/drawing/2014/main" id="{EE345239-AC6F-D1C3-C5E7-2C9C48FE4FBE}"/>
              </a:ext>
            </a:extLst>
          </p:cNvPr>
          <p:cNvSpPr/>
          <p:nvPr/>
        </p:nvSpPr>
        <p:spPr>
          <a:xfrm>
            <a:off x="12075983" y="4499160"/>
            <a:ext cx="118591" cy="2358839"/>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8C0EE902-6CC6-93F0-A19B-7E58ED4CB903}"/>
              </a:ext>
            </a:extLst>
          </p:cNvPr>
          <p:cNvSpPr/>
          <p:nvPr/>
        </p:nvSpPr>
        <p:spPr>
          <a:xfrm>
            <a:off x="12073410" y="2063000"/>
            <a:ext cx="118591" cy="2358839"/>
          </a:xfrm>
          <a:prstGeom prst="rect">
            <a:avLst/>
          </a:pr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aseline="-25000" dirty="0"/>
          </a:p>
        </p:txBody>
      </p:sp>
      <p:sp>
        <p:nvSpPr>
          <p:cNvPr id="8" name="Rectangle 7">
            <a:extLst>
              <a:ext uri="{FF2B5EF4-FFF2-40B4-BE49-F238E27FC236}">
                <a16:creationId xmlns:a16="http://schemas.microsoft.com/office/drawing/2014/main" id="{BF9F4960-B1B5-9F54-730E-11AF7F13FC09}"/>
              </a:ext>
            </a:extLst>
          </p:cNvPr>
          <p:cNvSpPr/>
          <p:nvPr/>
        </p:nvSpPr>
        <p:spPr>
          <a:xfrm>
            <a:off x="12075983" y="6800"/>
            <a:ext cx="116017" cy="1985682"/>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a:extLst>
              <a:ext uri="{FF2B5EF4-FFF2-40B4-BE49-F238E27FC236}">
                <a16:creationId xmlns:a16="http://schemas.microsoft.com/office/drawing/2014/main" id="{4932D270-02E3-3C50-3696-9968FC4200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478" y="5777791"/>
            <a:ext cx="1590769" cy="909011"/>
          </a:xfrm>
          <a:prstGeom prst="rect">
            <a:avLst/>
          </a:prstGeom>
        </p:spPr>
      </p:pic>
      <p:pic>
        <p:nvPicPr>
          <p:cNvPr id="10" name="Picture 9" descr="Text&#10;&#10;Description automatically generated">
            <a:extLst>
              <a:ext uri="{FF2B5EF4-FFF2-40B4-BE49-F238E27FC236}">
                <a16:creationId xmlns:a16="http://schemas.microsoft.com/office/drawing/2014/main" id="{D3CB63CA-CBB3-7CA6-F907-4A8ECD5217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4598" y="6104945"/>
            <a:ext cx="2007071" cy="487635"/>
          </a:xfrm>
          <a:prstGeom prst="rect">
            <a:avLst/>
          </a:prstGeom>
        </p:spPr>
      </p:pic>
      <p:sp>
        <p:nvSpPr>
          <p:cNvPr id="2" name="Content Placeholder 2">
            <a:extLst>
              <a:ext uri="{FF2B5EF4-FFF2-40B4-BE49-F238E27FC236}">
                <a16:creationId xmlns:a16="http://schemas.microsoft.com/office/drawing/2014/main" id="{5070E688-77A7-DE5A-92F0-1BEF523B8F66}"/>
              </a:ext>
            </a:extLst>
          </p:cNvPr>
          <p:cNvSpPr>
            <a:spLocks noGrp="1"/>
          </p:cNvSpPr>
          <p:nvPr>
            <p:ph idx="1"/>
          </p:nvPr>
        </p:nvSpPr>
        <p:spPr>
          <a:xfrm>
            <a:off x="419100" y="1359048"/>
            <a:ext cx="11553825" cy="3958539"/>
          </a:xfrm>
        </p:spPr>
        <p:txBody>
          <a:bodyPr>
            <a:normAutofit/>
          </a:bodyPr>
          <a:lstStyle/>
          <a:p>
            <a:pPr marL="0" indent="0" algn="ctr">
              <a:buNone/>
            </a:pPr>
            <a:r>
              <a:rPr lang="fr-FR" altLang="en-US" sz="3200" b="1" i="1" dirty="0">
                <a:solidFill>
                  <a:srgbClr val="06698A"/>
                </a:solidFill>
              </a:rPr>
              <a:t>Une fois la puberté commencée, tu pourrais vouloir prendre un bain ou une douche plus souvent.</a:t>
            </a:r>
          </a:p>
          <a:p>
            <a:pPr marL="0" indent="0">
              <a:buNone/>
            </a:pPr>
            <a:r>
              <a:rPr lang="fr-FR" altLang="en-US" sz="3200" dirty="0">
                <a:solidFill>
                  <a:srgbClr val="06698A"/>
                </a:solidFill>
              </a:rPr>
              <a:t>Pendant la puberté…</a:t>
            </a:r>
          </a:p>
          <a:p>
            <a:pPr>
              <a:spcAft>
                <a:spcPts val="1200"/>
              </a:spcAft>
            </a:pPr>
            <a:r>
              <a:rPr lang="fr-FR" altLang="en-US" sz="3200" dirty="0">
                <a:solidFill>
                  <a:srgbClr val="06698A"/>
                </a:solidFill>
              </a:rPr>
              <a:t>La peau devient plus grasse et cela peut causer de l’acné.</a:t>
            </a:r>
          </a:p>
          <a:p>
            <a:pPr>
              <a:spcAft>
                <a:spcPts val="1200"/>
              </a:spcAft>
            </a:pPr>
            <a:r>
              <a:rPr lang="fr-FR" altLang="en-US" sz="3200" dirty="0">
                <a:solidFill>
                  <a:srgbClr val="06698A"/>
                </a:solidFill>
              </a:rPr>
              <a:t>Le corps transpire plus.</a:t>
            </a:r>
          </a:p>
          <a:p>
            <a:pPr>
              <a:spcAft>
                <a:spcPts val="1200"/>
              </a:spcAft>
            </a:pPr>
            <a:r>
              <a:rPr lang="fr-FR" altLang="en-US" sz="3200" dirty="0">
                <a:solidFill>
                  <a:srgbClr val="06698A"/>
                </a:solidFill>
              </a:rPr>
              <a:t>Le corps dégage des odeurs.</a:t>
            </a:r>
            <a:endParaRPr lang="en-US" sz="3200" dirty="0"/>
          </a:p>
        </p:txBody>
      </p:sp>
      <p:sp>
        <p:nvSpPr>
          <p:cNvPr id="5" name="Speech Bubble: Rectangle with Corners Rounded 4">
            <a:extLst>
              <a:ext uri="{FF2B5EF4-FFF2-40B4-BE49-F238E27FC236}">
                <a16:creationId xmlns:a16="http://schemas.microsoft.com/office/drawing/2014/main" id="{8E668D91-B0C3-C1A0-3990-69E2344C05C2}"/>
              </a:ext>
            </a:extLst>
          </p:cNvPr>
          <p:cNvSpPr/>
          <p:nvPr/>
        </p:nvSpPr>
        <p:spPr>
          <a:xfrm rot="20312476">
            <a:off x="7738433" y="4234325"/>
            <a:ext cx="3696414" cy="2056328"/>
          </a:xfrm>
          <a:prstGeom prst="wedgeRoundRectCallout">
            <a:avLst>
              <a:gd name="adj1" fmla="val 36737"/>
              <a:gd name="adj2" fmla="val 64842"/>
              <a:gd name="adj3" fmla="val 16667"/>
            </a:avLst>
          </a:prstGeom>
          <a:solidFill>
            <a:srgbClr val="6ABF4B"/>
          </a:solidFill>
        </p:spPr>
        <p:style>
          <a:lnRef idx="3">
            <a:schemeClr val="lt1"/>
          </a:lnRef>
          <a:fillRef idx="1">
            <a:schemeClr val="accent1"/>
          </a:fillRef>
          <a:effectRef idx="1">
            <a:schemeClr val="accent1"/>
          </a:effectRef>
          <a:fontRef idx="minor">
            <a:schemeClr val="lt1"/>
          </a:fontRef>
        </p:style>
        <p:txBody>
          <a:bodyPr anchor="ctr"/>
          <a:lstStyle/>
          <a:p>
            <a:pPr algn="ctr">
              <a:defRPr/>
            </a:pPr>
            <a:r>
              <a:rPr lang="fr-FR" sz="2400" i="1" dirty="0"/>
              <a:t>Ne crève pas et ne pince pas les boutons!</a:t>
            </a:r>
          </a:p>
          <a:p>
            <a:pPr algn="ctr">
              <a:defRPr/>
            </a:pPr>
            <a:endParaRPr lang="fr-FR" sz="2400" i="1" dirty="0"/>
          </a:p>
          <a:p>
            <a:pPr algn="ctr">
              <a:defRPr/>
            </a:pPr>
            <a:r>
              <a:rPr lang="fr-FR" i="1" dirty="0"/>
              <a:t>Si tu as de l’acné, te laver le visage 1 ou 2 fois par jour avec un savon doux pourrait aider.</a:t>
            </a:r>
          </a:p>
        </p:txBody>
      </p:sp>
    </p:spTree>
    <p:extLst>
      <p:ext uri="{BB962C8B-B14F-4D97-AF65-F5344CB8AC3E}">
        <p14:creationId xmlns:p14="http://schemas.microsoft.com/office/powerpoint/2010/main" val="4249569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E345239-AC6F-D1C3-C5E7-2C9C48FE4FBE}"/>
              </a:ext>
            </a:extLst>
          </p:cNvPr>
          <p:cNvSpPr/>
          <p:nvPr/>
        </p:nvSpPr>
        <p:spPr>
          <a:xfrm>
            <a:off x="12075983" y="4499160"/>
            <a:ext cx="118591" cy="2358839"/>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8C0EE902-6CC6-93F0-A19B-7E58ED4CB903}"/>
              </a:ext>
            </a:extLst>
          </p:cNvPr>
          <p:cNvSpPr/>
          <p:nvPr/>
        </p:nvSpPr>
        <p:spPr>
          <a:xfrm>
            <a:off x="12073410" y="2063000"/>
            <a:ext cx="118591" cy="2358839"/>
          </a:xfrm>
          <a:prstGeom prst="rect">
            <a:avLst/>
          </a:pr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aseline="-25000" dirty="0"/>
          </a:p>
        </p:txBody>
      </p:sp>
      <p:sp>
        <p:nvSpPr>
          <p:cNvPr id="8" name="Rectangle 7">
            <a:extLst>
              <a:ext uri="{FF2B5EF4-FFF2-40B4-BE49-F238E27FC236}">
                <a16:creationId xmlns:a16="http://schemas.microsoft.com/office/drawing/2014/main" id="{BF9F4960-B1B5-9F54-730E-11AF7F13FC09}"/>
              </a:ext>
            </a:extLst>
          </p:cNvPr>
          <p:cNvSpPr/>
          <p:nvPr/>
        </p:nvSpPr>
        <p:spPr>
          <a:xfrm>
            <a:off x="12075983" y="6800"/>
            <a:ext cx="116017" cy="1985682"/>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a:extLst>
              <a:ext uri="{FF2B5EF4-FFF2-40B4-BE49-F238E27FC236}">
                <a16:creationId xmlns:a16="http://schemas.microsoft.com/office/drawing/2014/main" id="{4932D270-02E3-3C50-3696-9968FC4200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478" y="5777791"/>
            <a:ext cx="1590769" cy="909011"/>
          </a:xfrm>
          <a:prstGeom prst="rect">
            <a:avLst/>
          </a:prstGeom>
        </p:spPr>
      </p:pic>
      <p:pic>
        <p:nvPicPr>
          <p:cNvPr id="10" name="Picture 9" descr="Text&#10;&#10;Description automatically generated">
            <a:extLst>
              <a:ext uri="{FF2B5EF4-FFF2-40B4-BE49-F238E27FC236}">
                <a16:creationId xmlns:a16="http://schemas.microsoft.com/office/drawing/2014/main" id="{D3CB63CA-CBB3-7CA6-F907-4A8ECD5217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4598" y="6104945"/>
            <a:ext cx="2007071" cy="487635"/>
          </a:xfrm>
          <a:prstGeom prst="rect">
            <a:avLst/>
          </a:prstGeom>
        </p:spPr>
      </p:pic>
      <p:pic>
        <p:nvPicPr>
          <p:cNvPr id="14" name="Picture 2">
            <a:extLst>
              <a:ext uri="{FF2B5EF4-FFF2-40B4-BE49-F238E27FC236}">
                <a16:creationId xmlns:a16="http://schemas.microsoft.com/office/drawing/2014/main" id="{02EA8702-062C-B153-FCAF-378EECE8551F}"/>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590800" y="825500"/>
            <a:ext cx="7010400" cy="4673600"/>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20064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2086238-da63-4f55-a3cc-adc0b13f0902" xsi:nil="true"/>
    <lcf76f155ced4ddcb4097134ff3c332f xmlns="380d94ef-a09f-4694-9f3e-20ef19df6f20">
      <Terms xmlns="http://schemas.microsoft.com/office/infopath/2007/PartnerControls"/>
    </lcf76f155ced4ddcb4097134ff3c332f>
    <_Flow_SignoffStatus xmlns="380d94ef-a09f-4694-9f3e-20ef19df6f2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95F96BF1EF17B4F82C14EAE901D5873" ma:contentTypeVersion="18" ma:contentTypeDescription="Create a new document." ma:contentTypeScope="" ma:versionID="0b95f0e5ccd02d08efadd0b3ca69e809">
  <xsd:schema xmlns:xsd="http://www.w3.org/2001/XMLSchema" xmlns:xs="http://www.w3.org/2001/XMLSchema" xmlns:p="http://schemas.microsoft.com/office/2006/metadata/properties" xmlns:ns2="380d94ef-a09f-4694-9f3e-20ef19df6f20" xmlns:ns3="c2086238-da63-4f55-a3cc-adc0b13f0902" targetNamespace="http://schemas.microsoft.com/office/2006/metadata/properties" ma:root="true" ma:fieldsID="3cf76d3ce124090d0cf7d9b386aeb8ce" ns2:_="" ns3:_="">
    <xsd:import namespace="380d94ef-a09f-4694-9f3e-20ef19df6f20"/>
    <xsd:import namespace="c2086238-da63-4f55-a3cc-adc0b13f0902"/>
    <xsd:element name="properties">
      <xsd:complexType>
        <xsd:sequence>
          <xsd:element name="documentManagement">
            <xsd:complexType>
              <xsd:all>
                <xsd:element ref="ns2:_Flow_SignoffStatus" minOccurs="0"/>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0d94ef-a09f-4694-9f3e-20ef19df6f20" elementFormDefault="qualified">
    <xsd:import namespace="http://schemas.microsoft.com/office/2006/documentManagement/types"/>
    <xsd:import namespace="http://schemas.microsoft.com/office/infopath/2007/PartnerControls"/>
    <xsd:element name="_Flow_SignoffStatus" ma:index="3" nillable="true" ma:displayName="Sign-off status" ma:internalName="Sign_x002d_off_x0020_status" ma:readOnly="false">
      <xsd:simpleType>
        <xsd:restriction base="dms:Text"/>
      </xsd:simple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hidden="true" ma:internalName="MediaServiceKeyPoints" ma:readOnly="true">
      <xsd:simpleType>
        <xsd:restriction base="dms:Note"/>
      </xsd:simpleType>
    </xsd:element>
    <xsd:element name="MediaServiceAutoTags" ma:index="12" nillable="true" ma:displayName="Tags" ma:hidden="true" ma:internalName="MediaServiceAutoTags" ma:readOnly="true">
      <xsd:simpleType>
        <xsd:restriction base="dms:Text"/>
      </xsd:simpleType>
    </xsd:element>
    <xsd:element name="MediaServiceOCR" ma:index="13" nillable="true" ma:displayName="Extracted Text" ma:hidden="true" ma:internalName="MediaServiceOCR" ma:readOnly="true">
      <xsd:simpleType>
        <xsd:restriction base="dms:Note"/>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hidden="true" ma:internalName="MediaServiceLocation" ma:readOnly="true">
      <xsd:simpleType>
        <xsd:restriction base="dms:Text"/>
      </xsd:simpleType>
    </xsd:element>
    <xsd:element name="MediaLengthInSeconds" ma:index="20" nillable="true" ma:displayName="Length (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aef3506-ac66-42b7-b4fb-1569aaa604f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2086238-da63-4f55-a3cc-adc0b13f0902" elementFormDefault="qualified">
    <xsd:import namespace="http://schemas.microsoft.com/office/2006/documentManagement/types"/>
    <xsd:import namespace="http://schemas.microsoft.com/office/infopath/2007/PartnerControls"/>
    <xsd:element name="SharedWithUsers" ma:index="18"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hidden="true" ma:internalName="SharedWithDetails" ma:readOnly="true">
      <xsd:simpleType>
        <xsd:restriction base="dms:Note"/>
      </xsd:simpleType>
    </xsd:element>
    <xsd:element name="TaxCatchAll" ma:index="23" nillable="true" ma:displayName="Taxonomy Catch All Column" ma:hidden="true" ma:list="{34ced7d9-34a9-4ded-bf1d-bab14803e787}" ma:internalName="TaxCatchAll" ma:readOnly="false" ma:showField="CatchAllData" ma:web="c2086238-da63-4f55-a3cc-adc0b13f090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64155CD-CD18-4BEB-916B-6AD43A1C41C9}">
  <ds:schemaRefs>
    <ds:schemaRef ds:uri="http://schemas.microsoft.com/office/2006/metadata/properties"/>
    <ds:schemaRef ds:uri="http://schemas.microsoft.com/office/infopath/2007/PartnerControls"/>
    <ds:schemaRef ds:uri="309ffcbd-8494-408f-9c25-3be15119e866"/>
    <ds:schemaRef ds:uri="6d948ac3-16a8-4e81-9df7-1b6280e77e92"/>
  </ds:schemaRefs>
</ds:datastoreItem>
</file>

<file path=customXml/itemProps2.xml><?xml version="1.0" encoding="utf-8"?>
<ds:datastoreItem xmlns:ds="http://schemas.openxmlformats.org/officeDocument/2006/customXml" ds:itemID="{E8DE85C3-0475-42A3-9DBE-343C23F4815F}">
  <ds:schemaRefs>
    <ds:schemaRef ds:uri="http://schemas.microsoft.com/sharepoint/v3/contenttype/forms"/>
  </ds:schemaRefs>
</ds:datastoreItem>
</file>

<file path=customXml/itemProps3.xml><?xml version="1.0" encoding="utf-8"?>
<ds:datastoreItem xmlns:ds="http://schemas.openxmlformats.org/officeDocument/2006/customXml" ds:itemID="{9E4E594D-F586-4B87-9F75-9057E2191585}"/>
</file>

<file path=docProps/app.xml><?xml version="1.0" encoding="utf-8"?>
<Properties xmlns="http://schemas.openxmlformats.org/officeDocument/2006/extended-properties" xmlns:vt="http://schemas.openxmlformats.org/officeDocument/2006/docPropsVTypes">
  <Template/>
  <TotalTime>4215</TotalTime>
  <Words>1762</Words>
  <Application>Microsoft Office PowerPoint</Application>
  <PresentationFormat>Widescreen</PresentationFormat>
  <Paragraphs>165</Paragraphs>
  <Slides>21</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Arial  </vt:lpstr>
      <vt:lpstr>Calibri</vt:lpstr>
      <vt:lpstr>Calibri Light</vt:lpstr>
      <vt:lpstr>Office Theme</vt:lpstr>
      <vt:lpstr>L’hygiène personnelle pendant la puberté</vt:lpstr>
      <vt:lpstr>Règles pour les élèves</vt:lpstr>
      <vt:lpstr>Qu’est-ce que la puberté?</vt:lpstr>
      <vt:lpstr>Pourquoi et quand la puberté commence-t-elle?</vt:lpstr>
      <vt:lpstr>Personne ayant un pénis</vt:lpstr>
      <vt:lpstr>Hygiène et puberté</vt:lpstr>
      <vt:lpstr>PowerPoint Presentation</vt:lpstr>
      <vt:lpstr>Savon et nettoyant corporel</vt:lpstr>
      <vt:lpstr>PowerPoint Presentation</vt:lpstr>
      <vt:lpstr>Déodorant et antisudorifique</vt:lpstr>
      <vt:lpstr>PowerPoint Presentation</vt:lpstr>
      <vt:lpstr>Lessive</vt:lpstr>
      <vt:lpstr>PowerPoint Presentation</vt:lpstr>
      <vt:lpstr>Brosse à dents et soie dentaire</vt:lpstr>
      <vt:lpstr>PowerPoint Presentation</vt:lpstr>
      <vt:lpstr>Produits menstruels</vt:lpstr>
      <vt:lpstr>Produits menstruels</vt:lpstr>
      <vt:lpstr>PowerPoint Presentation</vt:lpstr>
      <vt:lpstr>Lavage des mains</vt:lpstr>
      <vt:lpstr>Lavage des mains</vt:lpstr>
      <vt:lpstr>Où trouver d’autres renseignements?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edit master title style</dc:title>
  <dc:creator>Nicole Anderson</dc:creator>
  <cp:lastModifiedBy>Laura Durham</cp:lastModifiedBy>
  <cp:revision>7</cp:revision>
  <dcterms:created xsi:type="dcterms:W3CDTF">2022-09-09T17:44:24Z</dcterms:created>
  <dcterms:modified xsi:type="dcterms:W3CDTF">2023-02-21T20:06:26Z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0x010100F95F96BF1EF17B4F82C14EAE901D5873</vt:lpwstr>
  </property>
  <property fmtid="{D5CDD505-2E9C-101B-9397-08002B2CF9AE}" pid="3" name="Order">
    <vt:r8>845000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ies>
</file>